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75" r:id="rId2"/>
    <p:sldId id="280" r:id="rId3"/>
    <p:sldId id="281" r:id="rId4"/>
    <p:sldId id="282" r:id="rId5"/>
    <p:sldId id="276" r:id="rId6"/>
    <p:sldId id="266" r:id="rId7"/>
    <p:sldId id="269" r:id="rId8"/>
    <p:sldId id="277" r:id="rId9"/>
    <p:sldId id="257" r:id="rId10"/>
    <p:sldId id="259" r:id="rId11"/>
    <p:sldId id="260" r:id="rId12"/>
    <p:sldId id="261" r:id="rId13"/>
    <p:sldId id="262" r:id="rId14"/>
    <p:sldId id="263" r:id="rId15"/>
    <p:sldId id="272" r:id="rId16"/>
    <p:sldId id="283" r:id="rId17"/>
    <p:sldId id="273" r:id="rId18"/>
    <p:sldId id="278" r:id="rId19"/>
    <p:sldId id="264" r:id="rId20"/>
    <p:sldId id="284" r:id="rId21"/>
    <p:sldId id="285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44" d="100"/>
          <a:sy n="44" d="100"/>
        </p:scale>
        <p:origin x="-1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236BF-841F-4B1C-BCE4-25978314BAA7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B650D-0D1F-49F9-BF12-0ADD36259FD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23880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D9131D-C8F3-407C-9F7A-A596DBFCCDBF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0600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41860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103632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1"/>
            <a:ext cx="103632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8601"/>
            <a:ext cx="103632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424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688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0176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0176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90944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90944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00200"/>
            <a:ext cx="6815667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600200"/>
            <a:ext cx="4011084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001169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712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16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172201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C822B26-DDB5-4A25-9A3D-51D0577C0AAD}" type="datetimeFigureOut">
              <a:rPr lang="en-MY" smtClean="0"/>
              <a:t>13/2/2017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492876"/>
            <a:ext cx="4572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189124" y="5824644"/>
            <a:ext cx="131572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518DD2B-8357-4ADC-8493-0E2E9612267C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12001499" y="0"/>
            <a:ext cx="19050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001499" y="1371600"/>
            <a:ext cx="190501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252" y="959470"/>
            <a:ext cx="9371806" cy="2115588"/>
          </a:xfrm>
        </p:spPr>
        <p:txBody>
          <a:bodyPr/>
          <a:lstStyle/>
          <a:p>
            <a:pPr algn="ctr"/>
            <a:r>
              <a:rPr lang="en-MY" sz="4400" b="1" dirty="0" err="1" smtClean="0"/>
              <a:t>Lập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kế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hoạch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chiến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lược</a:t>
            </a:r>
            <a:r>
              <a:rPr lang="en-MY" sz="3000" b="1" dirty="0"/>
              <a:t/>
            </a:r>
            <a:br>
              <a:rPr lang="en-MY" sz="3000" b="1" dirty="0"/>
            </a:br>
            <a:r>
              <a:rPr lang="en-MY" sz="3500" dirty="0" err="1" smtClean="0"/>
              <a:t>Khái</a:t>
            </a:r>
            <a:r>
              <a:rPr lang="en-MY" sz="3500" dirty="0" smtClean="0"/>
              <a:t> </a:t>
            </a:r>
            <a:r>
              <a:rPr lang="en-MY" sz="3500" dirty="0" err="1" smtClean="0"/>
              <a:t>niệm</a:t>
            </a:r>
            <a:r>
              <a:rPr lang="en-MY" sz="3500" dirty="0" smtClean="0"/>
              <a:t> </a:t>
            </a:r>
            <a:r>
              <a:rPr lang="en-MY" sz="3500" dirty="0" err="1" smtClean="0"/>
              <a:t>và</a:t>
            </a:r>
            <a:r>
              <a:rPr lang="en-MY" sz="3500" dirty="0" smtClean="0"/>
              <a:t> </a:t>
            </a:r>
            <a:r>
              <a:rPr lang="en-MY" sz="3500" dirty="0" err="1" smtClean="0"/>
              <a:t>sự</a:t>
            </a:r>
            <a:r>
              <a:rPr lang="en-MY" sz="3500" dirty="0" smtClean="0"/>
              <a:t> </a:t>
            </a:r>
            <a:r>
              <a:rPr lang="en-MY" sz="3500" dirty="0" err="1" smtClean="0"/>
              <a:t>cần</a:t>
            </a:r>
            <a:r>
              <a:rPr lang="en-MY" sz="3500" dirty="0" smtClean="0"/>
              <a:t> </a:t>
            </a:r>
            <a:r>
              <a:rPr lang="en-MY" sz="3500" dirty="0" err="1" smtClean="0"/>
              <a:t>thiết</a:t>
            </a:r>
            <a:endParaRPr lang="en-MY" sz="3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74383" y="4206538"/>
            <a:ext cx="5031343" cy="742949"/>
          </a:xfrm>
        </p:spPr>
        <p:txBody>
          <a:bodyPr>
            <a:noAutofit/>
          </a:bodyPr>
          <a:lstStyle/>
          <a:p>
            <a:pPr algn="ctr"/>
            <a:r>
              <a:rPr lang="en-MY" b="1" dirty="0" err="1" smtClean="0"/>
              <a:t>Trình</a:t>
            </a:r>
            <a:r>
              <a:rPr lang="en-MY" b="1" dirty="0" smtClean="0"/>
              <a:t> </a:t>
            </a:r>
            <a:r>
              <a:rPr lang="en-MY" b="1" dirty="0" err="1" smtClean="0"/>
              <a:t>bày</a:t>
            </a:r>
            <a:r>
              <a:rPr lang="en-MY" b="1" dirty="0" smtClean="0"/>
              <a:t>: </a:t>
            </a:r>
            <a:r>
              <a:rPr lang="en-MY" b="1" dirty="0" err="1" smtClean="0"/>
              <a:t>Tiến</a:t>
            </a:r>
            <a:r>
              <a:rPr lang="en-MY" b="1" dirty="0" smtClean="0"/>
              <a:t> </a:t>
            </a:r>
            <a:r>
              <a:rPr lang="en-MY" b="1" dirty="0" err="1" smtClean="0"/>
              <a:t>sỹ</a:t>
            </a:r>
            <a:r>
              <a:rPr lang="en-MY" b="1" dirty="0" smtClean="0"/>
              <a:t> Zafar Ahmed</a:t>
            </a:r>
            <a:endParaRPr lang="en-US" b="1" dirty="0" smtClean="0"/>
          </a:p>
          <a:p>
            <a:pPr algn="ctr"/>
            <a:endParaRPr lang="en-MY" b="1" dirty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234120" y="3191670"/>
            <a:ext cx="717007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DỰ ÁN HỖ TRỢ Y TẾ CÁC TỈNH ĐÔNG BẮC BỘ VÀ  ĐỒNG BẰNG SÔNG HỒNG (NORRED) </a:t>
            </a:r>
          </a:p>
          <a:p>
            <a:endParaRPr lang="en-US" sz="2500" dirty="0"/>
          </a:p>
        </p:txBody>
      </p:sp>
      <p:sp>
        <p:nvSpPr>
          <p:cNvPr id="9" name="Rectangle 8"/>
          <p:cNvSpPr/>
          <p:nvPr/>
        </p:nvSpPr>
        <p:spPr>
          <a:xfrm>
            <a:off x="4994031" y="52394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MY" b="1" dirty="0" err="1" smtClean="0">
                <a:latin typeface="+mj-lt"/>
              </a:rPr>
              <a:t>Đơn</a:t>
            </a:r>
            <a:r>
              <a:rPr lang="en-MY" b="1" dirty="0" smtClean="0">
                <a:latin typeface="+mj-lt"/>
              </a:rPr>
              <a:t> </a:t>
            </a:r>
            <a:r>
              <a:rPr lang="en-MY" b="1" dirty="0" err="1" smtClean="0">
                <a:latin typeface="+mj-lt"/>
              </a:rPr>
              <a:t>vị</a:t>
            </a:r>
            <a:r>
              <a:rPr lang="en-MY" b="1" dirty="0" smtClean="0">
                <a:latin typeface="+mj-lt"/>
              </a:rPr>
              <a:t> </a:t>
            </a:r>
            <a:r>
              <a:rPr lang="en-MY" b="1" dirty="0" err="1" smtClean="0">
                <a:latin typeface="+mj-lt"/>
              </a:rPr>
              <a:t>tư</a:t>
            </a:r>
            <a:r>
              <a:rPr lang="en-MY" b="1" dirty="0" smtClean="0">
                <a:latin typeface="+mj-lt"/>
              </a:rPr>
              <a:t> </a:t>
            </a:r>
            <a:r>
              <a:rPr lang="en-MY" b="1" dirty="0" err="1" smtClean="0">
                <a:latin typeface="+mj-lt"/>
              </a:rPr>
              <a:t>vấn</a:t>
            </a:r>
            <a:r>
              <a:rPr lang="en-MY" b="1" dirty="0" smtClean="0">
                <a:latin typeface="+mj-lt"/>
              </a:rPr>
              <a:t> </a:t>
            </a:r>
          </a:p>
          <a:p>
            <a:pPr algn="ctr"/>
            <a:r>
              <a:rPr lang="vi-VN" b="1" dirty="0" smtClean="0">
                <a:latin typeface="+mj-lt"/>
              </a:rPr>
              <a:t>LIÊN DANH GHSN-VNHI-ICT</a:t>
            </a:r>
            <a:endParaRPr lang="en-US" b="1" dirty="0">
              <a:latin typeface="+mj-lt"/>
            </a:endParaRPr>
          </a:p>
        </p:txBody>
      </p:sp>
      <p:pic>
        <p:nvPicPr>
          <p:cNvPr id="2050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55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 rot="20958074">
            <a:off x="1121917" y="1570481"/>
            <a:ext cx="10184321" cy="31072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MY" sz="3000" b="1" dirty="0" smtClean="0">
                <a:solidFill>
                  <a:srgbClr val="FF0000"/>
                </a:solidFill>
              </a:rPr>
              <a:t>“</a:t>
            </a:r>
            <a:r>
              <a:rPr lang="en-MY" sz="3000" b="1" dirty="0" err="1" smtClean="0">
                <a:solidFill>
                  <a:srgbClr val="FF0000"/>
                </a:solidFill>
              </a:rPr>
              <a:t>Nếu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bạn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thất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bại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trong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việc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lập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kế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hoạch</a:t>
            </a:r>
            <a:r>
              <a:rPr lang="en-MY" sz="3000" b="1" dirty="0" smtClean="0">
                <a:solidFill>
                  <a:srgbClr val="FF0000"/>
                </a:solidFill>
              </a:rPr>
              <a:t>, </a:t>
            </a:r>
            <a:br>
              <a:rPr lang="en-MY" sz="3000" b="1" dirty="0" smtClean="0">
                <a:solidFill>
                  <a:srgbClr val="FF0000"/>
                </a:solidFill>
              </a:rPr>
            </a:br>
            <a:r>
              <a:rPr lang="en-MY" sz="3000" b="1" dirty="0" err="1" smtClean="0">
                <a:solidFill>
                  <a:srgbClr val="FF0000"/>
                </a:solidFill>
              </a:rPr>
              <a:t>là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bạn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đang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lên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kế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hoạch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cho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việc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thất</a:t>
            </a:r>
            <a:r>
              <a:rPr lang="en-MY" sz="3000" b="1" dirty="0" smtClean="0">
                <a:solidFill>
                  <a:srgbClr val="FF0000"/>
                </a:solidFill>
              </a:rPr>
              <a:t> </a:t>
            </a:r>
            <a:r>
              <a:rPr lang="en-MY" sz="3000" b="1" dirty="0" err="1" smtClean="0">
                <a:solidFill>
                  <a:srgbClr val="FF0000"/>
                </a:solidFill>
              </a:rPr>
              <a:t>bại</a:t>
            </a:r>
            <a:r>
              <a:rPr lang="en-MY" sz="3000" b="1" dirty="0" smtClean="0">
                <a:solidFill>
                  <a:srgbClr val="FF0000"/>
                </a:solidFill>
              </a:rPr>
              <a:t>.” </a:t>
            </a:r>
            <a:endParaRPr lang="en-MY" sz="3000" b="1" dirty="0">
              <a:solidFill>
                <a:srgbClr val="FF0000"/>
              </a:solidFill>
            </a:endParaRPr>
          </a:p>
        </p:txBody>
      </p:sp>
      <p:pic>
        <p:nvPicPr>
          <p:cNvPr id="3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42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93EA55-5CA6-454E-A32D-5198D79E02E6}" type="slidenum">
              <a:rPr lang="en-US"/>
              <a:pPr>
                <a:defRPr/>
              </a:pPr>
              <a:t>3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20486" name="Text Box 20"/>
          <p:cNvSpPr txBox="1">
            <a:spLocks noChangeArrowheads="1"/>
          </p:cNvSpPr>
          <p:nvPr/>
        </p:nvSpPr>
        <p:spPr bwMode="auto">
          <a:xfrm>
            <a:off x="5257799" y="762001"/>
            <a:ext cx="49886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 err="1" smtClean="0">
                <a:latin typeface="Arial" panose="020B0604020202020204" pitchFamily="34" charset="0"/>
              </a:rPr>
              <a:t>Tại</a:t>
            </a:r>
            <a:r>
              <a:rPr lang="en-US" sz="2800" b="1" dirty="0" smtClean="0">
                <a:latin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</a:rPr>
              <a:t>sao</a:t>
            </a:r>
            <a:r>
              <a:rPr lang="en-US" sz="2800" b="1" dirty="0" smtClean="0">
                <a:latin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</a:rPr>
              <a:t>phải</a:t>
            </a:r>
            <a:r>
              <a:rPr lang="en-US" sz="2800" b="1" dirty="0" smtClean="0">
                <a:latin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</a:rPr>
              <a:t>lập</a:t>
            </a:r>
            <a:r>
              <a:rPr lang="en-US" sz="2800" b="1" dirty="0" smtClean="0">
                <a:latin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</a:rPr>
              <a:t>kế</a:t>
            </a:r>
            <a:r>
              <a:rPr lang="en-US" sz="2800" b="1" dirty="0" smtClean="0">
                <a:latin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</a:rPr>
              <a:t>hoạch</a:t>
            </a:r>
            <a:r>
              <a:rPr lang="en-US" sz="2800" b="1" dirty="0" smtClean="0">
                <a:latin typeface="Arial" panose="020B0604020202020204" pitchFamily="34" charset="0"/>
              </a:rPr>
              <a:t>?</a:t>
            </a:r>
            <a:endParaRPr lang="en-US" sz="2800" b="1" dirty="0">
              <a:latin typeface="Arial" panose="020B0604020202020204" pitchFamily="34" charset="0"/>
            </a:endParaRPr>
          </a:p>
        </p:txBody>
      </p:sp>
      <p:graphicFrame>
        <p:nvGraphicFramePr>
          <p:cNvPr id="20488" name="Object 94"/>
          <p:cNvGraphicFramePr>
            <a:graphicFrameLocks noChangeAspect="1"/>
          </p:cNvGraphicFramePr>
          <p:nvPr>
            <p:extLst/>
          </p:nvPr>
        </p:nvGraphicFramePr>
        <p:xfrm>
          <a:off x="344889" y="762001"/>
          <a:ext cx="3969621" cy="5776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icture" r:id="rId3" imgW="3264408" imgH="4570476" progId="Word.Picture.8">
                  <p:embed/>
                </p:oleObj>
              </mc:Choice>
              <mc:Fallback>
                <p:oleObj name="Picture" r:id="rId3" imgW="3264408" imgH="457047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89" y="762001"/>
                        <a:ext cx="3969621" cy="57769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Text Box 108"/>
          <p:cNvSpPr txBox="1">
            <a:spLocks noChangeArrowheads="1"/>
          </p:cNvSpPr>
          <p:nvPr/>
        </p:nvSpPr>
        <p:spPr bwMode="auto">
          <a:xfrm>
            <a:off x="5257800" y="1981200"/>
            <a:ext cx="464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0490" name="Text Box 109"/>
          <p:cNvSpPr txBox="1">
            <a:spLocks noChangeArrowheads="1"/>
          </p:cNvSpPr>
          <p:nvPr/>
        </p:nvSpPr>
        <p:spPr bwMode="auto">
          <a:xfrm>
            <a:off x="1871529" y="2755812"/>
            <a:ext cx="8374878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060575" algn="l"/>
              </a:tabLs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1pPr>
            <a:lvl2pPr marL="742950" indent="-285750">
              <a:tabLst>
                <a:tab pos="2060575" algn="l"/>
              </a:tabLs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2pPr>
            <a:lvl3pPr marL="1143000" indent="-228600">
              <a:tabLst>
                <a:tab pos="2060575" algn="l"/>
              </a:tabLs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3pPr>
            <a:lvl4pPr>
              <a:tabLst>
                <a:tab pos="2060575" algn="l"/>
              </a:tabLs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4pPr>
            <a:lvl5pPr marL="2293938">
              <a:tabLst>
                <a:tab pos="2060575" algn="l"/>
              </a:tabLs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5pPr>
            <a:lvl6pPr marL="2751138" eaLnBrk="0" fontAlgn="base" hangingPunct="0">
              <a:spcBef>
                <a:spcPct val="0"/>
              </a:spcBef>
              <a:spcAft>
                <a:spcPct val="0"/>
              </a:spcAft>
              <a:tabLst>
                <a:tab pos="2060575" algn="l"/>
              </a:tabLs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6pPr>
            <a:lvl7pPr marL="3208338" eaLnBrk="0" fontAlgn="base" hangingPunct="0">
              <a:spcBef>
                <a:spcPct val="0"/>
              </a:spcBef>
              <a:spcAft>
                <a:spcPct val="0"/>
              </a:spcAft>
              <a:tabLst>
                <a:tab pos="2060575" algn="l"/>
              </a:tabLs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7pPr>
            <a:lvl8pPr marL="3665538" eaLnBrk="0" fontAlgn="base" hangingPunct="0">
              <a:spcBef>
                <a:spcPct val="0"/>
              </a:spcBef>
              <a:spcAft>
                <a:spcPct val="0"/>
              </a:spcAft>
              <a:tabLst>
                <a:tab pos="2060575" algn="l"/>
              </a:tabLs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8pPr>
            <a:lvl9pPr marL="4122738" eaLnBrk="0" fontAlgn="base" hangingPunct="0">
              <a:spcBef>
                <a:spcPct val="0"/>
              </a:spcBef>
              <a:spcAft>
                <a:spcPct val="0"/>
              </a:spcAft>
              <a:tabLst>
                <a:tab pos="2060575" algn="l"/>
              </a:tabLst>
              <a:defRPr sz="2400">
                <a:solidFill>
                  <a:schemeClr val="tx1"/>
                </a:solidFill>
                <a:latin typeface="Arial Unicode MS" panose="020B0604020202020204" pitchFamily="34" charset="-128"/>
              </a:defRPr>
            </a:lvl9pPr>
          </a:lstStyle>
          <a:p>
            <a:pPr lvl="4"/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“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Mèo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Cheshire,”  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</a:rPr>
              <a:t>Alice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nói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.  “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Bạn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có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thể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nói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cho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tôi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biết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con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đường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nào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tôi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nên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đi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bắt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đầu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từ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đây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không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?”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lvl="4"/>
            <a:endParaRPr lang="en-US" sz="2000" dirty="0" smtClean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lvl="4"/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“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Điều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đó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phụ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thuộc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vào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việc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bạn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muốn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đi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đến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đâu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.” 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chú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mèo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trả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lời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.</a:t>
            </a:r>
            <a:endParaRPr lang="en-US" sz="2000" dirty="0">
              <a:solidFill>
                <a:srgbClr val="CC0066"/>
              </a:solidFill>
              <a:latin typeface="Arial" panose="020B0604020202020204" pitchFamily="34" charset="0"/>
            </a:endParaRPr>
          </a:p>
          <a:p>
            <a:endParaRPr lang="en-US" sz="2000" dirty="0">
              <a:solidFill>
                <a:srgbClr val="CC0066"/>
              </a:solidFill>
              <a:latin typeface="Arial" panose="020B0604020202020204" pitchFamily="34" charset="0"/>
            </a:endParaRPr>
          </a:p>
          <a:p>
            <a:pPr lvl="3"/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“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Tôi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không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quan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tâm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là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đi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đâu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nữa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. 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</a:rPr>
              <a:t>. . .” 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Alice </a:t>
            </a:r>
            <a:r>
              <a:rPr lang="en-US" sz="2000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nói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</a:rPr>
              <a:t>.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endParaRPr lang="en-US" sz="2000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lvl="3"/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“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Vậy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cũng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không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quan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trọng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là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bạn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nên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chọn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đường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nào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để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đi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nữa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.”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chú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mèo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C0066"/>
                </a:solidFill>
                <a:latin typeface="Arial" panose="020B0604020202020204" pitchFamily="34" charset="0"/>
              </a:rPr>
              <a:t>nói</a:t>
            </a:r>
            <a:r>
              <a:rPr lang="en-US" sz="2000" dirty="0" smtClean="0">
                <a:solidFill>
                  <a:srgbClr val="CC0066"/>
                </a:solidFill>
                <a:latin typeface="Arial" panose="020B0604020202020204" pitchFamily="34" charset="0"/>
              </a:rPr>
              <a:t>.</a:t>
            </a:r>
            <a:endParaRPr lang="en-US" sz="2000" dirty="0">
              <a:solidFill>
                <a:srgbClr val="CC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51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9518" y="1777526"/>
            <a:ext cx="905854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dirty="0" smtClean="0"/>
              <a:t>“</a:t>
            </a:r>
            <a:r>
              <a:rPr lang="en-US" sz="4400" dirty="0" err="1" smtClean="0"/>
              <a:t>Nói</a:t>
            </a:r>
            <a:r>
              <a:rPr lang="en-US" sz="4400" dirty="0" smtClean="0"/>
              <a:t> </a:t>
            </a:r>
            <a:r>
              <a:rPr lang="en-US" sz="4400" dirty="0" err="1" smtClean="0"/>
              <a:t>đến</a:t>
            </a:r>
            <a:r>
              <a:rPr lang="en-US" sz="4400" dirty="0" smtClean="0"/>
              <a:t> </a:t>
            </a:r>
            <a:r>
              <a:rPr lang="en-US" sz="4400" dirty="0" err="1" smtClean="0"/>
              <a:t>tương</a:t>
            </a:r>
            <a:r>
              <a:rPr lang="en-US" sz="4400" dirty="0" smtClean="0"/>
              <a:t> </a:t>
            </a:r>
            <a:r>
              <a:rPr lang="en-US" sz="4400" dirty="0" err="1" smtClean="0"/>
              <a:t>lai</a:t>
            </a:r>
            <a:r>
              <a:rPr lang="en-US" sz="4400" dirty="0" smtClean="0"/>
              <a:t>, </a:t>
            </a:r>
            <a:r>
              <a:rPr lang="en-US" sz="4400" dirty="0" err="1" smtClean="0"/>
              <a:t>có</a:t>
            </a:r>
            <a:r>
              <a:rPr lang="en-US" sz="4400" dirty="0" smtClean="0"/>
              <a:t> </a:t>
            </a:r>
            <a:r>
              <a:rPr lang="en-US" sz="4400" dirty="0" err="1" smtClean="0"/>
              <a:t>ba</a:t>
            </a:r>
            <a:r>
              <a:rPr lang="en-US" sz="4400" dirty="0" smtClean="0"/>
              <a:t> </a:t>
            </a:r>
            <a:r>
              <a:rPr lang="en-US" sz="4400" dirty="0" err="1" smtClean="0"/>
              <a:t>kiểu</a:t>
            </a:r>
            <a:r>
              <a:rPr lang="en-US" sz="4400" dirty="0" smtClean="0"/>
              <a:t> </a:t>
            </a:r>
            <a:r>
              <a:rPr lang="en-US" sz="4400" dirty="0" err="1" smtClean="0"/>
              <a:t>người</a:t>
            </a:r>
            <a:r>
              <a:rPr lang="en-US" sz="4400" dirty="0" smtClean="0"/>
              <a:t>: </a:t>
            </a:r>
            <a:r>
              <a:rPr lang="en-US" sz="4400" dirty="0" err="1" smtClean="0"/>
              <a:t>người</a:t>
            </a:r>
            <a:r>
              <a:rPr lang="en-US" sz="4400" dirty="0" smtClean="0"/>
              <a:t> </a:t>
            </a:r>
            <a:r>
              <a:rPr lang="en-US" sz="4400" dirty="0" err="1" smtClean="0"/>
              <a:t>sẽ</a:t>
            </a:r>
            <a:r>
              <a:rPr lang="en-US" sz="4400" dirty="0" smtClean="0"/>
              <a:t> </a:t>
            </a:r>
            <a:r>
              <a:rPr lang="en-US" sz="4400" dirty="0" err="1" smtClean="0"/>
              <a:t>để</a:t>
            </a:r>
            <a:r>
              <a:rPr lang="en-US" sz="4400" dirty="0" smtClean="0"/>
              <a:t> </a:t>
            </a:r>
            <a:r>
              <a:rPr lang="en-US" sz="4400" dirty="0" err="1" smtClean="0"/>
              <a:t>mọi</a:t>
            </a:r>
            <a:r>
              <a:rPr lang="en-US" sz="4400" dirty="0" smtClean="0"/>
              <a:t> </a:t>
            </a:r>
            <a:r>
              <a:rPr lang="en-US" sz="4400" dirty="0" err="1" smtClean="0"/>
              <a:t>thứ</a:t>
            </a:r>
            <a:r>
              <a:rPr lang="en-US" sz="4400" dirty="0" smtClean="0"/>
              <a:t> </a:t>
            </a:r>
            <a:r>
              <a:rPr lang="en-US" sz="4400" dirty="0" err="1" smtClean="0"/>
              <a:t>diễn</a:t>
            </a:r>
            <a:r>
              <a:rPr lang="en-US" sz="4400" dirty="0" smtClean="0"/>
              <a:t> </a:t>
            </a:r>
            <a:r>
              <a:rPr lang="en-US" sz="4400" dirty="0" err="1" smtClean="0"/>
              <a:t>ra</a:t>
            </a:r>
            <a:r>
              <a:rPr lang="en-US" sz="4400" dirty="0" smtClean="0"/>
              <a:t> </a:t>
            </a:r>
            <a:r>
              <a:rPr lang="en-US" sz="4400" dirty="0" err="1" smtClean="0"/>
              <a:t>tự</a:t>
            </a:r>
            <a:r>
              <a:rPr lang="en-US" sz="4400" dirty="0" smtClean="0"/>
              <a:t> </a:t>
            </a:r>
            <a:r>
              <a:rPr lang="en-US" sz="4400" dirty="0" err="1" smtClean="0"/>
              <a:t>nhiên</a:t>
            </a:r>
            <a:r>
              <a:rPr lang="en-US" sz="4400" dirty="0" smtClean="0"/>
              <a:t>, </a:t>
            </a:r>
            <a:r>
              <a:rPr lang="en-US" sz="4400" dirty="0" err="1" smtClean="0"/>
              <a:t>người</a:t>
            </a:r>
            <a:r>
              <a:rPr lang="en-US" sz="4400" dirty="0" smtClean="0"/>
              <a:t> </a:t>
            </a:r>
            <a:r>
              <a:rPr lang="en-US" sz="4400" dirty="0" err="1" smtClean="0"/>
              <a:t>sẽ</a:t>
            </a:r>
            <a:r>
              <a:rPr lang="en-US" sz="4400" dirty="0" smtClean="0"/>
              <a:t> </a:t>
            </a:r>
            <a:r>
              <a:rPr lang="en-US" sz="4400" dirty="0" err="1" smtClean="0"/>
              <a:t>làm</a:t>
            </a:r>
            <a:r>
              <a:rPr lang="en-US" sz="4400" dirty="0" smtClean="0"/>
              <a:t> </a:t>
            </a:r>
            <a:r>
              <a:rPr lang="en-US" sz="4400" dirty="0" err="1" smtClean="0"/>
              <a:t>cho</a:t>
            </a:r>
            <a:r>
              <a:rPr lang="en-US" sz="4400" dirty="0" smtClean="0"/>
              <a:t> </a:t>
            </a:r>
            <a:r>
              <a:rPr lang="en-US" sz="4400" dirty="0" err="1" smtClean="0"/>
              <a:t>mọi</a:t>
            </a:r>
            <a:r>
              <a:rPr lang="en-US" sz="4400" dirty="0" smtClean="0"/>
              <a:t> </a:t>
            </a:r>
            <a:r>
              <a:rPr lang="en-US" sz="4400" dirty="0" err="1" smtClean="0"/>
              <a:t>việc</a:t>
            </a:r>
            <a:r>
              <a:rPr lang="en-US" sz="4400" dirty="0" smtClean="0"/>
              <a:t> </a:t>
            </a:r>
            <a:r>
              <a:rPr lang="en-US" sz="4400" dirty="0" err="1" smtClean="0"/>
              <a:t>xảy</a:t>
            </a:r>
            <a:r>
              <a:rPr lang="en-US" sz="4400" dirty="0" smtClean="0"/>
              <a:t> </a:t>
            </a:r>
            <a:r>
              <a:rPr lang="en-US" sz="4400" dirty="0" err="1" smtClean="0"/>
              <a:t>ra</a:t>
            </a:r>
            <a:r>
              <a:rPr lang="en-US" sz="4400" dirty="0" smtClean="0"/>
              <a:t> </a:t>
            </a:r>
            <a:r>
              <a:rPr lang="en-US" sz="4400" dirty="0" err="1" smtClean="0"/>
              <a:t>theo</a:t>
            </a:r>
            <a:r>
              <a:rPr lang="en-US" sz="4400" dirty="0" smtClean="0"/>
              <a:t> ý </a:t>
            </a:r>
            <a:r>
              <a:rPr lang="en-US" sz="4400" dirty="0" err="1" smtClean="0"/>
              <a:t>mình</a:t>
            </a:r>
            <a:r>
              <a:rPr lang="en-US" sz="4400" dirty="0"/>
              <a:t> </a:t>
            </a:r>
            <a:r>
              <a:rPr lang="en-US" sz="4400" dirty="0" err="1" smtClean="0"/>
              <a:t>và</a:t>
            </a:r>
            <a:r>
              <a:rPr lang="en-US" sz="4400" dirty="0" smtClean="0"/>
              <a:t> </a:t>
            </a:r>
            <a:r>
              <a:rPr lang="en-US" sz="4400" dirty="0" err="1" smtClean="0"/>
              <a:t>có</a:t>
            </a:r>
            <a:r>
              <a:rPr lang="en-US" sz="4400" dirty="0" smtClean="0"/>
              <a:t> </a:t>
            </a:r>
            <a:r>
              <a:rPr lang="en-US" sz="4400" dirty="0" err="1" smtClean="0"/>
              <a:t>những</a:t>
            </a:r>
            <a:r>
              <a:rPr lang="en-US" sz="4400" dirty="0" smtClean="0"/>
              <a:t> </a:t>
            </a:r>
            <a:r>
              <a:rPr lang="en-US" sz="4400" dirty="0" err="1" smtClean="0"/>
              <a:t>người</a:t>
            </a:r>
            <a:r>
              <a:rPr lang="en-US" sz="4400" dirty="0" smtClean="0"/>
              <a:t> </a:t>
            </a:r>
            <a:r>
              <a:rPr lang="en-US" sz="4400" dirty="0" err="1" smtClean="0"/>
              <a:t>luôn</a:t>
            </a:r>
            <a:r>
              <a:rPr lang="en-US" sz="4400" dirty="0" smtClean="0"/>
              <a:t> </a:t>
            </a:r>
            <a:r>
              <a:rPr lang="en-US" sz="4400" dirty="0" err="1" smtClean="0"/>
              <a:t>phân</a:t>
            </a:r>
            <a:r>
              <a:rPr lang="en-US" sz="4400" dirty="0" smtClean="0"/>
              <a:t> </a:t>
            </a:r>
            <a:r>
              <a:rPr lang="en-US" sz="4400" dirty="0" err="1" smtClean="0"/>
              <a:t>vân</a:t>
            </a:r>
            <a:r>
              <a:rPr lang="en-US" sz="4400" dirty="0" smtClean="0"/>
              <a:t> </a:t>
            </a:r>
            <a:r>
              <a:rPr lang="en-US" sz="4400" dirty="0" err="1" smtClean="0"/>
              <a:t>về</a:t>
            </a:r>
            <a:r>
              <a:rPr lang="en-US" sz="4400" dirty="0" smtClean="0"/>
              <a:t> </a:t>
            </a:r>
            <a:r>
              <a:rPr lang="en-US" sz="4400" dirty="0" err="1" smtClean="0"/>
              <a:t>những</a:t>
            </a:r>
            <a:r>
              <a:rPr lang="en-US" sz="4400" dirty="0" smtClean="0"/>
              <a:t> </a:t>
            </a:r>
            <a:r>
              <a:rPr lang="en-US" sz="4400" dirty="0" err="1" smtClean="0"/>
              <a:t>gì</a:t>
            </a:r>
            <a:r>
              <a:rPr lang="en-US" sz="4400" dirty="0" smtClean="0"/>
              <a:t> </a:t>
            </a:r>
            <a:r>
              <a:rPr lang="en-US" sz="4400" dirty="0" err="1" smtClean="0"/>
              <a:t>sắp</a:t>
            </a:r>
            <a:r>
              <a:rPr lang="en-US" sz="4400" dirty="0" smtClean="0"/>
              <a:t> </a:t>
            </a:r>
            <a:r>
              <a:rPr lang="en-US" sz="4400" dirty="0" err="1" smtClean="0"/>
              <a:t>xảy</a:t>
            </a:r>
            <a:r>
              <a:rPr lang="en-US" sz="4400" dirty="0" smtClean="0"/>
              <a:t> </a:t>
            </a:r>
            <a:r>
              <a:rPr lang="en-US" sz="4400" dirty="0" err="1" smtClean="0"/>
              <a:t>ra.</a:t>
            </a:r>
            <a:r>
              <a:rPr lang="en-US" sz="4400" dirty="0" smtClean="0"/>
              <a:t>”</a:t>
            </a:r>
            <a:endParaRPr lang="en-US" sz="4400" dirty="0"/>
          </a:p>
        </p:txBody>
      </p:sp>
      <p:pic>
        <p:nvPicPr>
          <p:cNvPr id="3" name="Picture 1" descr="LOGO MOH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Norr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18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278" y="470693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Tổng</a:t>
            </a:r>
            <a:r>
              <a:rPr lang="en-MY" b="1" dirty="0" smtClean="0"/>
              <a:t> </a:t>
            </a:r>
            <a:r>
              <a:rPr lang="en-MY" b="1" dirty="0" err="1" smtClean="0"/>
              <a:t>quan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292" y="2034223"/>
            <a:ext cx="10515600" cy="4351338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MY" sz="2500" b="0" dirty="0" err="1" smtClean="0"/>
              <a:t>Quản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lý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chiến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lược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là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gì</a:t>
            </a:r>
            <a:r>
              <a:rPr lang="en-MY" sz="2500" b="0" dirty="0" smtClean="0"/>
              <a:t>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MY" sz="2500" b="0" dirty="0" err="1" smtClean="0"/>
              <a:t>Quy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trình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quản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lý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chiến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lược</a:t>
            </a:r>
            <a:endParaRPr lang="en-MY" sz="2500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MY" sz="2500" b="0" dirty="0" err="1" smtClean="0"/>
              <a:t>Lập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kế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hoạch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chiến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lược</a:t>
            </a:r>
            <a:endParaRPr lang="en-MY" sz="2500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MY" sz="2500" b="0" dirty="0" err="1" smtClean="0"/>
              <a:t>Chiến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lược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với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Lập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kế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hoạch</a:t>
            </a:r>
            <a:endParaRPr lang="en-MY" sz="2500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MY" sz="2500" b="0" dirty="0" err="1" smtClean="0"/>
              <a:t>Lập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kế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hoạch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chiến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lược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thực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hiện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thế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nào</a:t>
            </a:r>
            <a:r>
              <a:rPr lang="en-MY" sz="2500" b="0" dirty="0" smtClean="0"/>
              <a:t>?</a:t>
            </a:r>
            <a:endParaRPr lang="en-MY" sz="2500" b="0" dirty="0"/>
          </a:p>
          <a:p>
            <a:pPr marL="342900" indent="-342900">
              <a:buFont typeface="Arial" pitchFamily="34" charset="0"/>
              <a:buChar char="•"/>
            </a:pPr>
            <a:endParaRPr lang="en-MY" sz="2500" b="0" dirty="0" smtClean="0"/>
          </a:p>
          <a:p>
            <a:pPr marL="342900" indent="-342900">
              <a:buFont typeface="Arial" pitchFamily="34" charset="0"/>
              <a:buChar char="•"/>
            </a:pPr>
            <a:endParaRPr lang="en-MY" sz="2500" b="0" dirty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15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57" y="567434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Quản</a:t>
            </a:r>
            <a:r>
              <a:rPr lang="en-MY" b="1" dirty="0" smtClean="0"/>
              <a:t> </a:t>
            </a:r>
            <a:r>
              <a:rPr lang="en-MY" b="1" dirty="0" err="1" smtClean="0"/>
              <a:t>lý</a:t>
            </a:r>
            <a:r>
              <a:rPr lang="en-MY" b="1" dirty="0" smtClean="0"/>
              <a:t> </a:t>
            </a:r>
            <a:r>
              <a:rPr lang="en-MY" b="1" dirty="0" err="1" smtClean="0"/>
              <a:t>chiến</a:t>
            </a:r>
            <a:r>
              <a:rPr lang="en-MY" b="1" dirty="0" smtClean="0"/>
              <a:t> </a:t>
            </a:r>
            <a:r>
              <a:rPr lang="en-MY" b="1" dirty="0" err="1" smtClean="0"/>
              <a:t>lược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292" y="2034223"/>
            <a:ext cx="10515600" cy="4351338"/>
          </a:xfrm>
        </p:spPr>
        <p:txBody>
          <a:bodyPr/>
          <a:lstStyle/>
          <a:p>
            <a:pPr>
              <a:buNone/>
            </a:pPr>
            <a:r>
              <a:rPr lang="en-US" b="1" i="1" dirty="0" err="1" smtClean="0"/>
              <a:t>Quản</a:t>
            </a:r>
            <a:r>
              <a:rPr lang="en-US" b="1" i="1" dirty="0" smtClean="0"/>
              <a:t> </a:t>
            </a:r>
            <a:r>
              <a:rPr lang="en-US" b="1" i="1" dirty="0" err="1" smtClean="0"/>
              <a:t>lý</a:t>
            </a:r>
            <a:r>
              <a:rPr lang="en-US" b="1" i="1" dirty="0" smtClean="0"/>
              <a:t> </a:t>
            </a:r>
            <a:r>
              <a:rPr lang="en-US" b="1" i="1" dirty="0" err="1" smtClean="0"/>
              <a:t>chiến</a:t>
            </a:r>
            <a:r>
              <a:rPr lang="en-US" b="1" i="1" dirty="0" smtClean="0"/>
              <a:t> </a:t>
            </a:r>
            <a:r>
              <a:rPr lang="en-US" b="1" i="1" dirty="0" err="1" smtClean="0"/>
              <a:t>lược</a:t>
            </a:r>
            <a:r>
              <a:rPr lang="en-US" b="1" i="1" dirty="0" smtClean="0"/>
              <a:t> </a:t>
            </a:r>
            <a:r>
              <a:rPr lang="en-US" i="1" dirty="0" err="1" smtClean="0"/>
              <a:t>bao</a:t>
            </a:r>
            <a:r>
              <a:rPr lang="en-US" i="1" dirty="0" smtClean="0"/>
              <a:t> </a:t>
            </a:r>
            <a:r>
              <a:rPr lang="en-US" i="1" dirty="0" err="1" smtClean="0"/>
              <a:t>hàm</a:t>
            </a:r>
            <a:r>
              <a:rPr lang="en-GB" dirty="0" smtClean="0"/>
              <a:t>:</a:t>
            </a:r>
          </a:p>
          <a:p>
            <a:pPr lvl="1">
              <a:buClr>
                <a:schemeClr val="tx1"/>
              </a:buClr>
              <a:buFontTx/>
              <a:buChar char="•"/>
            </a:pPr>
            <a:endParaRPr lang="en-GB" dirty="0" smtClean="0"/>
          </a:p>
          <a:p>
            <a:pPr lvl="1">
              <a:buClr>
                <a:schemeClr val="tx1"/>
              </a:buClr>
              <a:buFontTx/>
              <a:buChar char="•"/>
            </a:pPr>
            <a:r>
              <a:rPr lang="en-GB" dirty="0" smtClean="0"/>
              <a:t>Ra </a:t>
            </a:r>
            <a:r>
              <a:rPr lang="en-GB" dirty="0" err="1" smtClean="0"/>
              <a:t>các</a:t>
            </a:r>
            <a:r>
              <a:rPr lang="en-GB" dirty="0" smtClean="0"/>
              <a:t> </a:t>
            </a:r>
            <a:r>
              <a:rPr lang="en-GB" dirty="0" err="1" smtClean="0"/>
              <a:t>quyết</a:t>
            </a:r>
            <a:r>
              <a:rPr lang="en-GB" dirty="0" smtClean="0"/>
              <a:t> </a:t>
            </a:r>
            <a:r>
              <a:rPr lang="en-GB" dirty="0" err="1" smtClean="0"/>
              <a:t>định</a:t>
            </a:r>
            <a:r>
              <a:rPr lang="en-GB" dirty="0" smtClean="0"/>
              <a:t> </a:t>
            </a:r>
            <a:r>
              <a:rPr lang="en-GB" dirty="0" err="1" smtClean="0"/>
              <a:t>về</a:t>
            </a:r>
            <a:r>
              <a:rPr lang="en-GB" dirty="0" smtClean="0"/>
              <a:t> </a:t>
            </a:r>
            <a:r>
              <a:rPr lang="en-GB" dirty="0" err="1" smtClean="0"/>
              <a:t>định</a:t>
            </a:r>
            <a:r>
              <a:rPr lang="en-GB" dirty="0" smtClean="0"/>
              <a:t> </a:t>
            </a:r>
            <a:r>
              <a:rPr lang="en-GB" dirty="0" err="1" smtClean="0"/>
              <a:t>hướng</a:t>
            </a:r>
            <a:r>
              <a:rPr lang="en-GB" dirty="0" smtClean="0"/>
              <a:t> </a:t>
            </a:r>
            <a:r>
              <a:rPr lang="en-GB" dirty="0" err="1" smtClean="0"/>
              <a:t>trong</a:t>
            </a:r>
            <a:r>
              <a:rPr lang="en-GB" dirty="0" smtClean="0"/>
              <a:t> </a:t>
            </a:r>
            <a:r>
              <a:rPr lang="en-GB" dirty="0" err="1" smtClean="0"/>
              <a:t>tương</a:t>
            </a:r>
            <a:r>
              <a:rPr lang="en-GB" dirty="0" smtClean="0"/>
              <a:t> </a:t>
            </a:r>
            <a:r>
              <a:rPr lang="en-GB" dirty="0" err="1" smtClean="0"/>
              <a:t>lai</a:t>
            </a:r>
            <a:r>
              <a:rPr lang="en-GB" dirty="0" smtClean="0"/>
              <a:t> </a:t>
            </a:r>
            <a:r>
              <a:rPr lang="en-GB" dirty="0" err="1" smtClean="0"/>
              <a:t>của</a:t>
            </a:r>
            <a:r>
              <a:rPr lang="en-GB" dirty="0" smtClean="0"/>
              <a:t> </a:t>
            </a:r>
            <a:r>
              <a:rPr lang="en-GB" dirty="0" err="1" smtClean="0"/>
              <a:t>tổ</a:t>
            </a:r>
            <a:r>
              <a:rPr lang="en-GB" dirty="0" smtClean="0"/>
              <a:t> </a:t>
            </a:r>
            <a:r>
              <a:rPr lang="en-GB" dirty="0" err="1" smtClean="0"/>
              <a:t>chức</a:t>
            </a:r>
            <a:r>
              <a:rPr lang="en-GB" dirty="0" smtClean="0"/>
              <a:t> </a:t>
            </a:r>
            <a:r>
              <a:rPr lang="en-GB" dirty="0" err="1" smtClean="0"/>
              <a:t>để</a:t>
            </a:r>
            <a:r>
              <a:rPr lang="en-GB" b="1" dirty="0" smtClean="0"/>
              <a:t> </a:t>
            </a:r>
            <a:r>
              <a:rPr lang="en-GB" b="1" dirty="0" err="1" smtClean="0"/>
              <a:t>phát</a:t>
            </a:r>
            <a:r>
              <a:rPr lang="en-GB" b="1" dirty="0" smtClean="0"/>
              <a:t> </a:t>
            </a:r>
            <a:r>
              <a:rPr lang="en-GB" b="1" dirty="0" err="1" smtClean="0"/>
              <a:t>triển</a:t>
            </a:r>
            <a:r>
              <a:rPr lang="en-GB" dirty="0" smtClean="0"/>
              <a:t>, </a:t>
            </a:r>
            <a:r>
              <a:rPr lang="en-GB" b="1" dirty="0" err="1" smtClean="0"/>
              <a:t>đổi</a:t>
            </a:r>
            <a:r>
              <a:rPr lang="en-GB" b="1" dirty="0" smtClean="0"/>
              <a:t> </a:t>
            </a:r>
            <a:r>
              <a:rPr lang="en-GB" b="1" dirty="0" err="1" smtClean="0"/>
              <a:t>mới</a:t>
            </a:r>
            <a:r>
              <a:rPr lang="en-GB" b="1" dirty="0" smtClean="0"/>
              <a:t> </a:t>
            </a:r>
            <a:r>
              <a:rPr lang="en-GB" dirty="0" err="1" smtClean="0"/>
              <a:t>và</a:t>
            </a:r>
            <a:r>
              <a:rPr lang="en-GB" dirty="0" smtClean="0"/>
              <a:t> </a:t>
            </a:r>
            <a:r>
              <a:rPr lang="en-GB" b="1" dirty="0" err="1" smtClean="0"/>
              <a:t>chuyển</a:t>
            </a:r>
            <a:r>
              <a:rPr lang="en-GB" b="1" dirty="0" smtClean="0"/>
              <a:t> </a:t>
            </a:r>
            <a:r>
              <a:rPr lang="en-GB" b="1" dirty="0" err="1" smtClean="0"/>
              <a:t>đổi</a:t>
            </a:r>
            <a:r>
              <a:rPr lang="en-GB" b="1" dirty="0" smtClean="0"/>
              <a:t> </a:t>
            </a:r>
            <a:r>
              <a:rPr lang="en-GB" dirty="0" err="1" smtClean="0"/>
              <a:t>và</a:t>
            </a:r>
            <a:r>
              <a:rPr lang="en-GB" dirty="0" smtClean="0"/>
              <a:t> </a:t>
            </a:r>
            <a:r>
              <a:rPr lang="en-GB" dirty="0" err="1" smtClean="0"/>
              <a:t>triển</a:t>
            </a:r>
            <a:r>
              <a:rPr lang="en-GB" dirty="0" smtClean="0"/>
              <a:t> </a:t>
            </a:r>
            <a:r>
              <a:rPr lang="en-GB" dirty="0" err="1" smtClean="0"/>
              <a:t>khai</a:t>
            </a:r>
            <a:r>
              <a:rPr lang="en-GB" dirty="0" smtClean="0"/>
              <a:t> </a:t>
            </a:r>
            <a:r>
              <a:rPr lang="en-GB" dirty="0" err="1" smtClean="0"/>
              <a:t>những</a:t>
            </a:r>
            <a:r>
              <a:rPr lang="en-GB" dirty="0" smtClean="0"/>
              <a:t> </a:t>
            </a:r>
            <a:r>
              <a:rPr lang="en-GB" dirty="0" err="1" smtClean="0"/>
              <a:t>quyết</a:t>
            </a:r>
            <a:r>
              <a:rPr lang="en-GB" dirty="0" smtClean="0"/>
              <a:t> </a:t>
            </a:r>
            <a:r>
              <a:rPr lang="en-GB" dirty="0" err="1" smtClean="0"/>
              <a:t>định</a:t>
            </a:r>
            <a:r>
              <a:rPr lang="en-GB" dirty="0" smtClean="0"/>
              <a:t> </a:t>
            </a:r>
            <a:r>
              <a:rPr lang="en-GB" dirty="0" err="1" smtClean="0"/>
              <a:t>đó</a:t>
            </a:r>
            <a:r>
              <a:rPr lang="en-GB" dirty="0" smtClean="0"/>
              <a:t>.</a:t>
            </a:r>
            <a:endParaRPr lang="en-GB" b="1" dirty="0" smtClean="0"/>
          </a:p>
          <a:p>
            <a:pPr lvl="1">
              <a:buClr>
                <a:schemeClr val="tx1"/>
              </a:buClr>
              <a:buFontTx/>
              <a:buChar char="•"/>
            </a:pPr>
            <a:endParaRPr lang="en-GB" dirty="0" smtClean="0"/>
          </a:p>
          <a:p>
            <a:pPr lvl="1">
              <a:buClr>
                <a:schemeClr val="tx1"/>
              </a:buClr>
              <a:buFontTx/>
              <a:buChar char="•"/>
            </a:pPr>
            <a:r>
              <a:rPr lang="en-GB" dirty="0" err="1" smtClean="0"/>
              <a:t>Quy</a:t>
            </a:r>
            <a:r>
              <a:rPr lang="en-GB" dirty="0" smtClean="0"/>
              <a:t> </a:t>
            </a:r>
            <a:r>
              <a:rPr lang="en-GB" dirty="0" err="1" smtClean="0"/>
              <a:t>trình</a:t>
            </a:r>
            <a:r>
              <a:rPr lang="en-GB" dirty="0" smtClean="0"/>
              <a:t> </a:t>
            </a:r>
            <a:r>
              <a:rPr lang="en-GB" dirty="0" err="1" smtClean="0"/>
              <a:t>quản</a:t>
            </a:r>
            <a:r>
              <a:rPr lang="en-GB" dirty="0" smtClean="0"/>
              <a:t> </a:t>
            </a:r>
            <a:r>
              <a:rPr lang="en-GB" dirty="0" err="1" smtClean="0"/>
              <a:t>lý</a:t>
            </a:r>
            <a:r>
              <a:rPr lang="en-GB" dirty="0" smtClean="0"/>
              <a:t> </a:t>
            </a:r>
            <a:r>
              <a:rPr lang="en-GB" dirty="0" err="1" smtClean="0"/>
              <a:t>chiến</a:t>
            </a:r>
            <a:r>
              <a:rPr lang="en-GB" dirty="0" smtClean="0"/>
              <a:t> </a:t>
            </a:r>
            <a:r>
              <a:rPr lang="en-GB" dirty="0" err="1" smtClean="0"/>
              <a:t>lược</a:t>
            </a:r>
            <a:r>
              <a:rPr lang="en-GB" dirty="0" smtClean="0"/>
              <a:t> </a:t>
            </a:r>
            <a:r>
              <a:rPr lang="en-GB" dirty="0" err="1" smtClean="0"/>
              <a:t>có</a:t>
            </a:r>
            <a:r>
              <a:rPr lang="en-GB" dirty="0" smtClean="0"/>
              <a:t> </a:t>
            </a:r>
            <a:r>
              <a:rPr lang="en-GB" dirty="0" err="1" smtClean="0"/>
              <a:t>thể</a:t>
            </a:r>
            <a:r>
              <a:rPr lang="en-GB" dirty="0" smtClean="0"/>
              <a:t> </a:t>
            </a:r>
            <a:r>
              <a:rPr lang="en-GB" dirty="0" err="1" smtClean="0"/>
              <a:t>được</a:t>
            </a:r>
            <a:r>
              <a:rPr lang="en-GB" dirty="0" smtClean="0"/>
              <a:t> </a:t>
            </a:r>
            <a:r>
              <a:rPr lang="en-GB" dirty="0" err="1" smtClean="0"/>
              <a:t>thực</a:t>
            </a:r>
            <a:r>
              <a:rPr lang="en-GB" dirty="0" smtClean="0"/>
              <a:t> </a:t>
            </a:r>
            <a:r>
              <a:rPr lang="en-GB" dirty="0" err="1" smtClean="0"/>
              <a:t>hiện</a:t>
            </a:r>
            <a:r>
              <a:rPr lang="en-GB" dirty="0" smtClean="0"/>
              <a:t> qua </a:t>
            </a:r>
            <a:r>
              <a:rPr lang="en-GB" dirty="0" err="1" smtClean="0"/>
              <a:t>hai</a:t>
            </a:r>
            <a:r>
              <a:rPr lang="en-GB" dirty="0" smtClean="0"/>
              <a:t> </a:t>
            </a:r>
            <a:r>
              <a:rPr lang="en-GB" dirty="0" err="1" smtClean="0"/>
              <a:t>bước</a:t>
            </a:r>
            <a:r>
              <a:rPr lang="en-GB" dirty="0" smtClean="0"/>
              <a:t>- </a:t>
            </a:r>
            <a:r>
              <a:rPr lang="en-GB" b="1" dirty="0" err="1" smtClean="0"/>
              <a:t>lập</a:t>
            </a:r>
            <a:r>
              <a:rPr lang="en-GB" b="1" dirty="0" smtClean="0"/>
              <a:t> </a:t>
            </a:r>
            <a:r>
              <a:rPr lang="en-GB" b="1" dirty="0" err="1" smtClean="0"/>
              <a:t>kế</a:t>
            </a:r>
            <a:r>
              <a:rPr lang="en-GB" b="1" dirty="0" smtClean="0"/>
              <a:t> </a:t>
            </a:r>
            <a:r>
              <a:rPr lang="en-GB" b="1" dirty="0" err="1" smtClean="0"/>
              <a:t>hoạch</a:t>
            </a:r>
            <a:r>
              <a:rPr lang="en-GB" b="1" dirty="0" smtClean="0"/>
              <a:t> </a:t>
            </a:r>
            <a:r>
              <a:rPr lang="en-GB" b="1" dirty="0" err="1" smtClean="0"/>
              <a:t>chiến</a:t>
            </a:r>
            <a:r>
              <a:rPr lang="en-GB" b="1" dirty="0" smtClean="0"/>
              <a:t> </a:t>
            </a:r>
            <a:r>
              <a:rPr lang="en-GB" b="1" dirty="0" err="1" smtClean="0"/>
              <a:t>lược</a:t>
            </a:r>
            <a:r>
              <a:rPr lang="en-GB" b="1" dirty="0" smtClean="0"/>
              <a:t> </a:t>
            </a:r>
            <a:r>
              <a:rPr lang="en-GB" dirty="0" err="1" smtClean="0"/>
              <a:t>và</a:t>
            </a:r>
            <a:r>
              <a:rPr lang="en-GB" dirty="0" smtClean="0"/>
              <a:t> </a:t>
            </a:r>
            <a:r>
              <a:rPr lang="en-GB" b="1" dirty="0" err="1" smtClean="0"/>
              <a:t>triển</a:t>
            </a:r>
            <a:r>
              <a:rPr lang="en-GB" b="1" dirty="0" smtClean="0"/>
              <a:t> </a:t>
            </a:r>
            <a:r>
              <a:rPr lang="en-GB" b="1" dirty="0" err="1" smtClean="0"/>
              <a:t>khai</a:t>
            </a:r>
            <a:r>
              <a:rPr lang="en-GB" b="1" dirty="0" smtClean="0"/>
              <a:t> </a:t>
            </a:r>
            <a:r>
              <a:rPr lang="en-GB" b="1" dirty="0" err="1" smtClean="0"/>
              <a:t>chiến</a:t>
            </a:r>
            <a:r>
              <a:rPr lang="en-GB" b="1" dirty="0" smtClean="0"/>
              <a:t> </a:t>
            </a:r>
            <a:r>
              <a:rPr lang="en-GB" b="1" dirty="0" err="1" smtClean="0"/>
              <a:t>lược</a:t>
            </a:r>
            <a:endParaRPr lang="en-MY" dirty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57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77839" y="164162"/>
            <a:ext cx="9093958" cy="859420"/>
          </a:xfrm>
        </p:spPr>
        <p:txBody>
          <a:bodyPr/>
          <a:lstStyle/>
          <a:p>
            <a:r>
              <a:rPr lang="en-US" b="1" dirty="0" err="1" smtClean="0"/>
              <a:t>Quy</a:t>
            </a:r>
            <a:r>
              <a:rPr lang="en-US" b="1" dirty="0" smtClean="0"/>
              <a:t> </a:t>
            </a:r>
            <a:r>
              <a:rPr lang="en-US" b="1" dirty="0" err="1" smtClean="0"/>
              <a:t>trình</a:t>
            </a:r>
            <a:r>
              <a:rPr lang="en-US" b="1" dirty="0" smtClean="0"/>
              <a:t> </a:t>
            </a:r>
            <a:r>
              <a:rPr lang="en-US" b="1" dirty="0" err="1" smtClean="0"/>
              <a:t>Quản</a:t>
            </a:r>
            <a:r>
              <a:rPr lang="en-US" b="1" dirty="0" smtClean="0"/>
              <a:t> </a:t>
            </a:r>
            <a:r>
              <a:rPr lang="en-US" b="1" dirty="0" err="1" smtClean="0"/>
              <a:t>lý</a:t>
            </a:r>
            <a:r>
              <a:rPr lang="en-US" b="1" dirty="0" smtClean="0"/>
              <a:t> </a:t>
            </a:r>
            <a:r>
              <a:rPr lang="en-US" b="1" dirty="0" err="1" smtClean="0"/>
              <a:t>chiến</a:t>
            </a:r>
            <a:r>
              <a:rPr lang="en-US" b="1" dirty="0" smtClean="0"/>
              <a:t> </a:t>
            </a:r>
            <a:r>
              <a:rPr lang="en-US" b="1" dirty="0" err="1" smtClean="0"/>
              <a:t>lược</a:t>
            </a:r>
            <a:endParaRPr lang="en-US" b="1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307569"/>
              </p:ext>
            </p:extLst>
          </p:nvPr>
        </p:nvGraphicFramePr>
        <p:xfrm>
          <a:off x="66718" y="6487637"/>
          <a:ext cx="1212528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3207"/>
                <a:gridCol w="2943225"/>
                <a:gridCol w="22288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err="1" smtClean="0"/>
                        <a:t>Lập</a:t>
                      </a:r>
                      <a:r>
                        <a:rPr lang="en-MY" baseline="0" dirty="0" smtClean="0"/>
                        <a:t> </a:t>
                      </a:r>
                      <a:r>
                        <a:rPr lang="en-MY" baseline="0" dirty="0" err="1" smtClean="0"/>
                        <a:t>kế</a:t>
                      </a:r>
                      <a:r>
                        <a:rPr lang="en-MY" baseline="0" dirty="0" smtClean="0"/>
                        <a:t> </a:t>
                      </a:r>
                      <a:r>
                        <a:rPr lang="en-MY" baseline="0" dirty="0" err="1" smtClean="0"/>
                        <a:t>hoạch</a:t>
                      </a:r>
                      <a:r>
                        <a:rPr lang="en-MY" baseline="0" dirty="0" smtClean="0"/>
                        <a:t> </a:t>
                      </a:r>
                      <a:r>
                        <a:rPr lang="en-MY" baseline="0" dirty="0" err="1" smtClean="0"/>
                        <a:t>chiến</a:t>
                      </a:r>
                      <a:r>
                        <a:rPr lang="en-MY" baseline="0" dirty="0" smtClean="0"/>
                        <a:t> </a:t>
                      </a:r>
                      <a:r>
                        <a:rPr lang="en-MY" baseline="0" dirty="0" err="1" smtClean="0"/>
                        <a:t>lược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 smtClean="0">
                          <a:solidFill>
                            <a:schemeClr val="tx1"/>
                          </a:solidFill>
                        </a:rPr>
                        <a:t>Triển</a:t>
                      </a:r>
                      <a:r>
                        <a:rPr lang="en-MY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MY" baseline="0" dirty="0" err="1" smtClean="0">
                          <a:solidFill>
                            <a:schemeClr val="tx1"/>
                          </a:solidFill>
                        </a:rPr>
                        <a:t>khai</a:t>
                      </a:r>
                      <a:r>
                        <a:rPr lang="en-MY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MY" baseline="0" dirty="0" err="1" smtClean="0">
                          <a:solidFill>
                            <a:schemeClr val="tx1"/>
                          </a:solidFill>
                        </a:rPr>
                        <a:t>chiến</a:t>
                      </a:r>
                      <a:r>
                        <a:rPr lang="en-MY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MY" baseline="0" dirty="0" err="1" smtClean="0">
                          <a:solidFill>
                            <a:schemeClr val="tx1"/>
                          </a:solidFill>
                        </a:rPr>
                        <a:t>lược</a:t>
                      </a:r>
                      <a:endParaRPr lang="en-M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 smtClean="0"/>
                        <a:t>Đánh</a:t>
                      </a:r>
                      <a:r>
                        <a:rPr lang="en-MY" baseline="0" dirty="0" smtClean="0"/>
                        <a:t> </a:t>
                      </a:r>
                      <a:r>
                        <a:rPr lang="en-MY" baseline="0" dirty="0" err="1" smtClean="0"/>
                        <a:t>giá</a:t>
                      </a:r>
                      <a:r>
                        <a:rPr lang="en-MY" baseline="0" dirty="0" smtClean="0"/>
                        <a:t> </a:t>
                      </a:r>
                      <a:r>
                        <a:rPr lang="en-MY" baseline="0" dirty="0" err="1" smtClean="0"/>
                        <a:t>chiến</a:t>
                      </a:r>
                      <a:r>
                        <a:rPr lang="en-MY" baseline="0" dirty="0" smtClean="0"/>
                        <a:t> </a:t>
                      </a:r>
                      <a:r>
                        <a:rPr lang="en-MY" baseline="0" dirty="0" err="1" smtClean="0"/>
                        <a:t>lược</a:t>
                      </a:r>
                      <a:endParaRPr lang="en-MY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5762"/>
            <a:ext cx="12003869" cy="481814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535764"/>
            <a:ext cx="7016097" cy="4818143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ectangle 5"/>
          <p:cNvSpPr/>
          <p:nvPr/>
        </p:nvSpPr>
        <p:spPr>
          <a:xfrm>
            <a:off x="7016096" y="1535763"/>
            <a:ext cx="2928003" cy="4818144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9944100" y="1535764"/>
            <a:ext cx="2208108" cy="4818144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3658577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796688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Lập</a:t>
            </a:r>
            <a:r>
              <a:rPr lang="en-MY" b="1" dirty="0" smtClean="0"/>
              <a:t> </a:t>
            </a:r>
            <a:r>
              <a:rPr lang="en-MY" b="1" dirty="0" err="1" smtClean="0"/>
              <a:t>kế</a:t>
            </a:r>
            <a:r>
              <a:rPr lang="en-MY" b="1" dirty="0" smtClean="0"/>
              <a:t> </a:t>
            </a:r>
            <a:r>
              <a:rPr lang="en-MY" b="1" dirty="0" err="1" smtClean="0"/>
              <a:t>hoạch</a:t>
            </a:r>
            <a:r>
              <a:rPr lang="en-MY" b="1" dirty="0" smtClean="0"/>
              <a:t> </a:t>
            </a:r>
            <a:r>
              <a:rPr lang="en-MY" b="1" dirty="0" err="1" smtClean="0"/>
              <a:t>chiến</a:t>
            </a:r>
            <a:r>
              <a:rPr lang="en-MY" b="1" dirty="0" smtClean="0"/>
              <a:t> </a:t>
            </a:r>
            <a:r>
              <a:rPr lang="en-MY" b="1" dirty="0" err="1" smtClean="0"/>
              <a:t>lược</a:t>
            </a:r>
            <a:endParaRPr lang="en-MY" b="1" dirty="0"/>
          </a:p>
        </p:txBody>
      </p:sp>
      <p:sp>
        <p:nvSpPr>
          <p:cNvPr id="3" name="Rectangle 2"/>
          <p:cNvSpPr/>
          <p:nvPr/>
        </p:nvSpPr>
        <p:spPr>
          <a:xfrm>
            <a:off x="952500" y="2314575"/>
            <a:ext cx="5162550" cy="36195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7200" dirty="0" err="1" smtClean="0"/>
              <a:t>Chiến</a:t>
            </a:r>
            <a:r>
              <a:rPr lang="en-MY" sz="7200" dirty="0" smtClean="0"/>
              <a:t> </a:t>
            </a:r>
            <a:r>
              <a:rPr lang="en-MY" sz="7200" dirty="0" err="1" smtClean="0"/>
              <a:t>lược</a:t>
            </a:r>
            <a:r>
              <a:rPr lang="en-MY" sz="7200" dirty="0" smtClean="0"/>
              <a:t> </a:t>
            </a:r>
            <a:endParaRPr lang="en-MY" sz="7200" dirty="0"/>
          </a:p>
        </p:txBody>
      </p:sp>
      <p:sp>
        <p:nvSpPr>
          <p:cNvPr id="4" name="Rectangle 3"/>
          <p:cNvSpPr/>
          <p:nvPr/>
        </p:nvSpPr>
        <p:spPr>
          <a:xfrm>
            <a:off x="6191250" y="2314575"/>
            <a:ext cx="5162550" cy="36195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7200" dirty="0" err="1" smtClean="0">
                <a:solidFill>
                  <a:schemeClr val="tx1"/>
                </a:solidFill>
              </a:rPr>
              <a:t>Lập</a:t>
            </a:r>
            <a:r>
              <a:rPr lang="en-MY" sz="7200" dirty="0" smtClean="0">
                <a:solidFill>
                  <a:schemeClr val="tx1"/>
                </a:solidFill>
              </a:rPr>
              <a:t> </a:t>
            </a:r>
            <a:r>
              <a:rPr lang="en-MY" sz="7200" dirty="0" err="1" smtClean="0">
                <a:solidFill>
                  <a:schemeClr val="tx1"/>
                </a:solidFill>
              </a:rPr>
              <a:t>kế</a:t>
            </a:r>
            <a:r>
              <a:rPr lang="en-MY" sz="7200" dirty="0" smtClean="0">
                <a:solidFill>
                  <a:schemeClr val="tx1"/>
                </a:solidFill>
              </a:rPr>
              <a:t> </a:t>
            </a:r>
            <a:r>
              <a:rPr lang="en-MY" sz="7200" dirty="0" err="1" smtClean="0">
                <a:solidFill>
                  <a:schemeClr val="tx1"/>
                </a:solidFill>
              </a:rPr>
              <a:t>hoạch</a:t>
            </a:r>
            <a:endParaRPr lang="en-MY" sz="7200" dirty="0">
              <a:solidFill>
                <a:schemeClr val="tx1"/>
              </a:solidFill>
            </a:endParaRPr>
          </a:p>
        </p:txBody>
      </p:sp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63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800" y="740107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Lập</a:t>
            </a:r>
            <a:r>
              <a:rPr lang="en-MY" b="1" dirty="0" smtClean="0"/>
              <a:t> </a:t>
            </a:r>
            <a:r>
              <a:rPr lang="en-MY" b="1" dirty="0" err="1" smtClean="0"/>
              <a:t>kế</a:t>
            </a:r>
            <a:r>
              <a:rPr lang="en-MY" b="1" dirty="0" smtClean="0"/>
              <a:t> </a:t>
            </a:r>
            <a:r>
              <a:rPr lang="en-MY" b="1" dirty="0" err="1" smtClean="0"/>
              <a:t>hoạch</a:t>
            </a:r>
            <a:r>
              <a:rPr lang="en-MY" b="1" dirty="0" smtClean="0"/>
              <a:t> </a:t>
            </a:r>
            <a:r>
              <a:rPr lang="en-MY" b="1" dirty="0" err="1" smtClean="0"/>
              <a:t>chiến</a:t>
            </a:r>
            <a:r>
              <a:rPr lang="en-MY" b="1" dirty="0" smtClean="0"/>
              <a:t> </a:t>
            </a:r>
            <a:r>
              <a:rPr lang="en-MY" b="1" dirty="0" err="1" smtClean="0"/>
              <a:t>lược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293" y="2073275"/>
            <a:ext cx="10515600" cy="4274186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1" dirty="0" err="1" smtClean="0"/>
              <a:t>Chiến</a:t>
            </a:r>
            <a:r>
              <a:rPr lang="en-US" b="1" dirty="0" smtClean="0"/>
              <a:t> </a:t>
            </a:r>
            <a:r>
              <a:rPr lang="en-US" b="1" dirty="0" err="1" smtClean="0"/>
              <a:t>lược</a:t>
            </a:r>
            <a:r>
              <a:rPr lang="en-US" dirty="0" smtClean="0"/>
              <a:t> –</a:t>
            </a:r>
            <a:r>
              <a:rPr lang="en-US" b="0" dirty="0" err="1" smtClean="0"/>
              <a:t>là</a:t>
            </a:r>
            <a:r>
              <a:rPr lang="en-US" b="0" dirty="0" smtClean="0"/>
              <a:t> </a:t>
            </a:r>
            <a:r>
              <a:rPr lang="en-US" b="0" dirty="0" err="1" smtClean="0"/>
              <a:t>định</a:t>
            </a:r>
            <a:r>
              <a:rPr lang="en-US" b="0" dirty="0" smtClean="0"/>
              <a:t> </a:t>
            </a:r>
            <a:r>
              <a:rPr lang="en-US" b="0" dirty="0" err="1" smtClean="0"/>
              <a:t>hướng</a:t>
            </a:r>
            <a:r>
              <a:rPr lang="en-US" b="0" dirty="0" smtClean="0"/>
              <a:t> </a:t>
            </a:r>
            <a:r>
              <a:rPr lang="en-US" b="0" dirty="0" err="1" smtClean="0"/>
              <a:t>và</a:t>
            </a:r>
            <a:r>
              <a:rPr lang="en-US" b="0" dirty="0" smtClean="0"/>
              <a:t> </a:t>
            </a:r>
            <a:r>
              <a:rPr lang="en-US" b="0" dirty="0" err="1" smtClean="0"/>
              <a:t>phạm</a:t>
            </a:r>
            <a:r>
              <a:rPr lang="en-US" b="0" dirty="0" smtClean="0"/>
              <a:t> vi </a:t>
            </a:r>
            <a:r>
              <a:rPr lang="en-US" b="0" dirty="0" err="1" smtClean="0"/>
              <a:t>hoạt</a:t>
            </a:r>
            <a:r>
              <a:rPr lang="en-US" b="0" dirty="0" smtClean="0"/>
              <a:t> </a:t>
            </a:r>
            <a:r>
              <a:rPr lang="en-US" b="0" dirty="0" err="1" smtClean="0"/>
              <a:t>động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tổ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r>
              <a:rPr lang="en-US" b="0" dirty="0" smtClean="0"/>
              <a:t> </a:t>
            </a:r>
            <a:r>
              <a:rPr lang="en-US" b="0" dirty="0" err="1" smtClean="0"/>
              <a:t>trong</a:t>
            </a:r>
            <a:r>
              <a:rPr lang="en-US" b="0" dirty="0" smtClean="0"/>
              <a:t> </a:t>
            </a:r>
            <a:r>
              <a:rPr lang="en-US" b="0" dirty="0" err="1" smtClean="0"/>
              <a:t>một</a:t>
            </a:r>
            <a:r>
              <a:rPr lang="en-US" b="0" dirty="0" smtClean="0"/>
              <a:t> </a:t>
            </a:r>
            <a:r>
              <a:rPr lang="en-US" b="0" dirty="0" err="1" smtClean="0"/>
              <a:t>khoảng</a:t>
            </a:r>
            <a:r>
              <a:rPr lang="en-US" b="0" dirty="0" smtClean="0"/>
              <a:t> </a:t>
            </a:r>
            <a:r>
              <a:rPr lang="en-US" b="0" dirty="0" err="1" smtClean="0"/>
              <a:t>thời</a:t>
            </a:r>
            <a:r>
              <a:rPr lang="en-US" b="0" dirty="0" smtClean="0"/>
              <a:t> </a:t>
            </a:r>
            <a:r>
              <a:rPr lang="en-US" b="0" dirty="0" err="1" smtClean="0"/>
              <a:t>gian</a:t>
            </a:r>
            <a:r>
              <a:rPr lang="en-US" b="0" dirty="0" smtClean="0"/>
              <a:t>, </a:t>
            </a:r>
            <a:r>
              <a:rPr lang="en-US" b="0" dirty="0" err="1" smtClean="0"/>
              <a:t>nhằm</a:t>
            </a:r>
            <a:r>
              <a:rPr lang="en-US" b="0" dirty="0" smtClean="0"/>
              <a:t> </a:t>
            </a:r>
            <a:r>
              <a:rPr lang="en-US" b="0" dirty="0" err="1" smtClean="0"/>
              <a:t>dành</a:t>
            </a:r>
            <a:r>
              <a:rPr lang="en-US" b="0" dirty="0" smtClean="0"/>
              <a:t> </a:t>
            </a:r>
            <a:r>
              <a:rPr lang="en-US" b="0" dirty="0" err="1" smtClean="0"/>
              <a:t>được</a:t>
            </a:r>
            <a:r>
              <a:rPr lang="en-US" b="0" dirty="0" smtClean="0"/>
              <a:t> </a:t>
            </a:r>
            <a:r>
              <a:rPr lang="en-US" b="0" dirty="0" err="1" smtClean="0"/>
              <a:t>những</a:t>
            </a:r>
            <a:r>
              <a:rPr lang="en-US" b="0" dirty="0" smtClean="0"/>
              <a:t> </a:t>
            </a:r>
            <a:r>
              <a:rPr lang="en-US" b="0" dirty="0" err="1" smtClean="0"/>
              <a:t>lợi</a:t>
            </a:r>
            <a:r>
              <a:rPr lang="en-US" b="0" dirty="0" smtClean="0"/>
              <a:t> </a:t>
            </a:r>
            <a:r>
              <a:rPr lang="en-US" b="0" dirty="0" err="1" smtClean="0"/>
              <a:t>thế</a:t>
            </a:r>
            <a:r>
              <a:rPr lang="en-US" b="0" dirty="0" smtClean="0"/>
              <a:t> </a:t>
            </a:r>
            <a:r>
              <a:rPr lang="en-US" b="0" dirty="0" err="1" smtClean="0"/>
              <a:t>trong</a:t>
            </a:r>
            <a:r>
              <a:rPr lang="en-US" b="0" dirty="0" smtClean="0"/>
              <a:t> </a:t>
            </a:r>
            <a:r>
              <a:rPr lang="en-US" b="0" dirty="0" err="1" smtClean="0"/>
              <a:t>môi</a:t>
            </a:r>
            <a:r>
              <a:rPr lang="en-US" b="0" dirty="0" smtClean="0"/>
              <a:t> </a:t>
            </a:r>
            <a:r>
              <a:rPr lang="en-US" b="0" dirty="0" err="1" smtClean="0"/>
              <a:t>trường</a:t>
            </a:r>
            <a:r>
              <a:rPr lang="en-US" b="0" dirty="0" smtClean="0"/>
              <a:t> </a:t>
            </a:r>
            <a:r>
              <a:rPr lang="en-US" b="0" dirty="0" err="1" smtClean="0"/>
              <a:t>luôn</a:t>
            </a:r>
            <a:r>
              <a:rPr lang="en-US" b="0" dirty="0" smtClean="0"/>
              <a:t> </a:t>
            </a:r>
            <a:r>
              <a:rPr lang="en-US" b="0" dirty="0" err="1" smtClean="0"/>
              <a:t>thay</a:t>
            </a:r>
            <a:r>
              <a:rPr lang="en-US" b="0" dirty="0" smtClean="0"/>
              <a:t> </a:t>
            </a:r>
            <a:r>
              <a:rPr lang="en-US" b="0" dirty="0" err="1" smtClean="0"/>
              <a:t>đổi</a:t>
            </a:r>
            <a:r>
              <a:rPr lang="en-US" b="0" dirty="0" smtClean="0"/>
              <a:t> </a:t>
            </a:r>
            <a:r>
              <a:rPr lang="en-US" b="0" dirty="0" err="1" smtClean="0"/>
              <a:t>nhờ</a:t>
            </a:r>
            <a:r>
              <a:rPr lang="en-US" b="0" dirty="0" smtClean="0"/>
              <a:t> </a:t>
            </a:r>
            <a:r>
              <a:rPr lang="en-US" b="0" dirty="0" err="1" smtClean="0"/>
              <a:t>vào</a:t>
            </a:r>
            <a:r>
              <a:rPr lang="en-US" b="0" dirty="0" smtClean="0"/>
              <a:t> </a:t>
            </a:r>
            <a:r>
              <a:rPr lang="en-US" b="0" dirty="0" err="1" smtClean="0"/>
              <a:t>sự</a:t>
            </a:r>
            <a:r>
              <a:rPr lang="en-US" b="0" dirty="0" smtClean="0"/>
              <a:t> </a:t>
            </a:r>
            <a:r>
              <a:rPr lang="en-US" b="0" dirty="0" err="1" smtClean="0"/>
              <a:t>kết</a:t>
            </a:r>
            <a:r>
              <a:rPr lang="en-US" b="0" dirty="0" smtClean="0"/>
              <a:t> </a:t>
            </a:r>
            <a:r>
              <a:rPr lang="en-US" b="0" dirty="0" err="1" smtClean="0"/>
              <a:t>hợp</a:t>
            </a:r>
            <a:r>
              <a:rPr lang="en-US" b="0" dirty="0" smtClean="0"/>
              <a:t> </a:t>
            </a:r>
            <a:r>
              <a:rPr lang="en-US" b="0" dirty="0" err="1" smtClean="0"/>
              <a:t>các</a:t>
            </a:r>
            <a:r>
              <a:rPr lang="en-US" b="0" dirty="0" smtClean="0"/>
              <a:t> </a:t>
            </a:r>
            <a:r>
              <a:rPr lang="en-US" b="0" dirty="0" err="1" smtClean="0"/>
              <a:t>tài</a:t>
            </a:r>
            <a:r>
              <a:rPr lang="en-US" b="0" dirty="0" smtClean="0"/>
              <a:t> </a:t>
            </a:r>
            <a:r>
              <a:rPr lang="en-US" b="0" dirty="0" err="1" smtClean="0"/>
              <a:t>nguyên</a:t>
            </a:r>
            <a:r>
              <a:rPr lang="en-US" b="0" dirty="0" smtClean="0"/>
              <a:t> </a:t>
            </a:r>
            <a:r>
              <a:rPr lang="en-US" b="0" dirty="0" err="1" smtClean="0"/>
              <a:t>và</a:t>
            </a:r>
            <a:r>
              <a:rPr lang="en-US" b="0" dirty="0" smtClean="0"/>
              <a:t> </a:t>
            </a:r>
            <a:r>
              <a:rPr lang="en-US" b="0" dirty="0" err="1" smtClean="0"/>
              <a:t>năng</a:t>
            </a:r>
            <a:r>
              <a:rPr lang="en-US" b="0" dirty="0" smtClean="0"/>
              <a:t> </a:t>
            </a:r>
            <a:r>
              <a:rPr lang="en-US" b="0" dirty="0" err="1" smtClean="0"/>
              <a:t>lực</a:t>
            </a:r>
            <a:r>
              <a:rPr lang="en-US" b="0" dirty="0" smtClean="0"/>
              <a:t> </a:t>
            </a:r>
            <a:r>
              <a:rPr lang="en-US" b="0" dirty="0" err="1" smtClean="0"/>
              <a:t>để</a:t>
            </a:r>
            <a:r>
              <a:rPr lang="en-US" b="0" dirty="0" smtClean="0"/>
              <a:t> </a:t>
            </a:r>
            <a:r>
              <a:rPr lang="en-US" b="0" dirty="0" err="1" smtClean="0"/>
              <a:t>thỏa</a:t>
            </a:r>
            <a:r>
              <a:rPr lang="en-US" b="0" dirty="0" smtClean="0"/>
              <a:t> </a:t>
            </a:r>
            <a:r>
              <a:rPr lang="en-US" b="0" dirty="0" err="1" smtClean="0"/>
              <a:t>mãn</a:t>
            </a:r>
            <a:r>
              <a:rPr lang="en-US" b="0" dirty="0" smtClean="0"/>
              <a:t> </a:t>
            </a:r>
            <a:r>
              <a:rPr lang="en-US" b="0" dirty="0" err="1" smtClean="0"/>
              <a:t>sự</a:t>
            </a:r>
            <a:r>
              <a:rPr lang="en-US" b="0" dirty="0" smtClean="0"/>
              <a:t> </a:t>
            </a:r>
            <a:r>
              <a:rPr lang="en-US" b="0" dirty="0" err="1" smtClean="0"/>
              <a:t>kỳ</a:t>
            </a:r>
            <a:r>
              <a:rPr lang="en-US" b="0" dirty="0" smtClean="0"/>
              <a:t> </a:t>
            </a:r>
            <a:r>
              <a:rPr lang="en-US" b="0" dirty="0" err="1" smtClean="0"/>
              <a:t>vọng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nhà</a:t>
            </a:r>
            <a:r>
              <a:rPr lang="en-US" b="0" dirty="0" smtClean="0"/>
              <a:t> </a:t>
            </a:r>
            <a:r>
              <a:rPr lang="en-US" b="0" dirty="0" err="1" smtClean="0"/>
              <a:t>đầu</a:t>
            </a:r>
            <a:r>
              <a:rPr lang="en-US" b="0" dirty="0" smtClean="0"/>
              <a:t> </a:t>
            </a:r>
            <a:r>
              <a:rPr lang="en-US" b="0" dirty="0" err="1" smtClean="0"/>
              <a:t>tư</a:t>
            </a:r>
            <a:r>
              <a:rPr lang="en-US" b="0" dirty="0" smtClean="0"/>
              <a:t> </a:t>
            </a:r>
            <a:r>
              <a:rPr lang="en-US" b="0" dirty="0" err="1" smtClean="0"/>
              <a:t>và</a:t>
            </a:r>
            <a:r>
              <a:rPr lang="en-US" b="0" dirty="0" smtClean="0"/>
              <a:t> </a:t>
            </a:r>
            <a:r>
              <a:rPr lang="en-US" b="0" dirty="0" err="1" smtClean="0"/>
              <a:t>đạt</a:t>
            </a:r>
            <a:r>
              <a:rPr lang="en-US" b="0" dirty="0" smtClean="0"/>
              <a:t> </a:t>
            </a:r>
            <a:r>
              <a:rPr lang="en-US" b="0" dirty="0" err="1" smtClean="0"/>
              <a:t>được</a:t>
            </a:r>
            <a:r>
              <a:rPr lang="en-US" b="0" dirty="0" smtClean="0"/>
              <a:t> </a:t>
            </a:r>
            <a:r>
              <a:rPr lang="en-US" b="0" dirty="0" err="1" smtClean="0"/>
              <a:t>các</a:t>
            </a:r>
            <a:r>
              <a:rPr lang="en-US" b="0" dirty="0" smtClean="0"/>
              <a:t> </a:t>
            </a:r>
            <a:r>
              <a:rPr lang="en-US" b="0" dirty="0" err="1" smtClean="0"/>
              <a:t>mục</a:t>
            </a:r>
            <a:r>
              <a:rPr lang="en-US" b="0" dirty="0" smtClean="0"/>
              <a:t> </a:t>
            </a:r>
            <a:r>
              <a:rPr lang="en-US" b="0" dirty="0" err="1" smtClean="0"/>
              <a:t>đích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tổ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r>
              <a:rPr lang="en-US" b="0" dirty="0" smtClean="0"/>
              <a:t> </a:t>
            </a:r>
            <a:r>
              <a:rPr lang="en-US" b="0" dirty="0" err="1" smtClean="0"/>
              <a:t>đề</a:t>
            </a:r>
            <a:r>
              <a:rPr lang="en-US" b="0" dirty="0" smtClean="0"/>
              <a:t> </a:t>
            </a:r>
            <a:r>
              <a:rPr lang="en-US" b="0" dirty="0" err="1" smtClean="0"/>
              <a:t>ra.</a:t>
            </a:r>
            <a:endParaRPr lang="en-US" b="0" dirty="0" smtClean="0"/>
          </a:p>
          <a:p>
            <a:pPr marL="342900" indent="-342900">
              <a:buFont typeface="Arial" pitchFamily="34" charset="0"/>
              <a:buChar char="•"/>
            </a:pPr>
            <a:endParaRPr lang="en-MY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Chiến</a:t>
            </a:r>
            <a:r>
              <a:rPr lang="en-US" b="0" dirty="0" smtClean="0"/>
              <a:t> </a:t>
            </a:r>
            <a:r>
              <a:rPr lang="en-US" b="0" dirty="0" err="1" smtClean="0"/>
              <a:t>lược</a:t>
            </a:r>
            <a:r>
              <a:rPr lang="en-US" b="0" dirty="0" smtClean="0"/>
              <a:t> </a:t>
            </a:r>
            <a:r>
              <a:rPr lang="en-US" b="0" dirty="0" err="1" smtClean="0"/>
              <a:t>liên</a:t>
            </a:r>
            <a:r>
              <a:rPr lang="en-US" b="0" dirty="0" smtClean="0"/>
              <a:t> </a:t>
            </a:r>
            <a:r>
              <a:rPr lang="en-US" b="0" dirty="0" err="1" smtClean="0"/>
              <a:t>quan</a:t>
            </a:r>
            <a:r>
              <a:rPr lang="en-US" b="0" dirty="0" smtClean="0"/>
              <a:t> </a:t>
            </a:r>
            <a:r>
              <a:rPr lang="en-US" b="0" dirty="0" err="1" smtClean="0"/>
              <a:t>đến</a:t>
            </a:r>
            <a:r>
              <a:rPr lang="en-US" b="0" dirty="0" smtClean="0"/>
              <a:t> </a:t>
            </a:r>
            <a:r>
              <a:rPr lang="en-US" b="0" dirty="0" err="1" smtClean="0"/>
              <a:t>định</a:t>
            </a:r>
            <a:r>
              <a:rPr lang="en-US" b="0" dirty="0" smtClean="0"/>
              <a:t> </a:t>
            </a:r>
            <a:r>
              <a:rPr lang="en-US" b="0" dirty="0" err="1" smtClean="0"/>
              <a:t>hướng</a:t>
            </a:r>
            <a:r>
              <a:rPr lang="en-US" b="0" dirty="0" smtClean="0"/>
              <a:t> </a:t>
            </a:r>
            <a:r>
              <a:rPr lang="en-US" b="0" dirty="0" err="1" smtClean="0"/>
              <a:t>lâu</a:t>
            </a:r>
            <a:r>
              <a:rPr lang="en-US" b="0" dirty="0" smtClean="0"/>
              <a:t> </a:t>
            </a:r>
            <a:r>
              <a:rPr lang="en-US" b="0" dirty="0" err="1" smtClean="0"/>
              <a:t>dài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tổ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r>
              <a:rPr lang="en-US" b="0" dirty="0" smtClean="0"/>
              <a:t> </a:t>
            </a:r>
            <a:r>
              <a:rPr lang="en-US" b="0" dirty="0" err="1" smtClean="0"/>
              <a:t>và</a:t>
            </a:r>
            <a:r>
              <a:rPr lang="en-US" b="0" dirty="0" smtClean="0"/>
              <a:t> </a:t>
            </a:r>
            <a:r>
              <a:rPr lang="en-US" b="0" dirty="0" err="1" smtClean="0"/>
              <a:t>liên</a:t>
            </a:r>
            <a:r>
              <a:rPr lang="en-US" b="0" dirty="0" smtClean="0"/>
              <a:t> </a:t>
            </a:r>
            <a:r>
              <a:rPr lang="en-US" b="0" dirty="0" err="1" smtClean="0"/>
              <a:t>quan</a:t>
            </a:r>
            <a:r>
              <a:rPr lang="en-US" b="0" dirty="0" smtClean="0"/>
              <a:t> </a:t>
            </a:r>
            <a:r>
              <a:rPr lang="en-US" b="0" dirty="0" err="1" smtClean="0"/>
              <a:t>đến</a:t>
            </a:r>
            <a:r>
              <a:rPr lang="en-US" b="0" dirty="0" smtClean="0"/>
              <a:t> </a:t>
            </a:r>
            <a:r>
              <a:rPr lang="en-US" b="0" dirty="0" err="1" smtClean="0"/>
              <a:t>phạm</a:t>
            </a:r>
            <a:r>
              <a:rPr lang="en-US" b="0" dirty="0" smtClean="0"/>
              <a:t> </a:t>
            </a:r>
            <a:r>
              <a:rPr lang="en-US" b="0" dirty="0" err="1" smtClean="0"/>
              <a:t>vị</a:t>
            </a:r>
            <a:r>
              <a:rPr lang="en-US" b="0" dirty="0" smtClean="0"/>
              <a:t> </a:t>
            </a:r>
            <a:r>
              <a:rPr lang="en-US" b="0" dirty="0" err="1" smtClean="0"/>
              <a:t>hoạt</a:t>
            </a:r>
            <a:r>
              <a:rPr lang="en-US" b="0" dirty="0" smtClean="0"/>
              <a:t> </a:t>
            </a:r>
            <a:r>
              <a:rPr lang="en-US" b="0" dirty="0" err="1" smtClean="0"/>
              <a:t>động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tổ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endParaRPr lang="en-US" b="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Tạo</a:t>
            </a:r>
            <a:r>
              <a:rPr lang="en-US" b="0" dirty="0" smtClean="0"/>
              <a:t> </a:t>
            </a:r>
            <a:r>
              <a:rPr lang="en-US" b="0" dirty="0" err="1" smtClean="0"/>
              <a:t>lợi</a:t>
            </a:r>
            <a:r>
              <a:rPr lang="en-US" b="0" dirty="0" smtClean="0"/>
              <a:t> </a:t>
            </a:r>
            <a:r>
              <a:rPr lang="en-US" b="0" dirty="0" err="1" smtClean="0"/>
              <a:t>thế</a:t>
            </a:r>
            <a:r>
              <a:rPr lang="en-US" b="0" dirty="0" smtClean="0"/>
              <a:t> </a:t>
            </a:r>
            <a:r>
              <a:rPr lang="en-US" b="0" dirty="0" err="1" smtClean="0"/>
              <a:t>cho</a:t>
            </a:r>
            <a:r>
              <a:rPr lang="en-US" b="0" dirty="0" smtClean="0"/>
              <a:t> </a:t>
            </a:r>
            <a:r>
              <a:rPr lang="en-US" b="0" dirty="0" err="1" smtClean="0"/>
              <a:t>tổ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r>
              <a:rPr lang="en-US" b="0" dirty="0" smtClean="0"/>
              <a:t> </a:t>
            </a:r>
            <a:r>
              <a:rPr lang="en-US" b="0" dirty="0" err="1" smtClean="0"/>
              <a:t>trước</a:t>
            </a:r>
            <a:r>
              <a:rPr lang="en-US" b="0" dirty="0" smtClean="0"/>
              <a:t> </a:t>
            </a:r>
            <a:r>
              <a:rPr lang="en-US" b="0" dirty="0" err="1" smtClean="0"/>
              <a:t>các</a:t>
            </a:r>
            <a:r>
              <a:rPr lang="en-US" b="0" dirty="0" smtClean="0"/>
              <a:t> </a:t>
            </a:r>
            <a:r>
              <a:rPr lang="en-US" b="0" dirty="0" err="1" smtClean="0"/>
              <a:t>đối</a:t>
            </a:r>
            <a:r>
              <a:rPr lang="en-US" b="0" dirty="0" smtClean="0"/>
              <a:t> </a:t>
            </a:r>
            <a:r>
              <a:rPr lang="en-US" b="0" dirty="0" err="1" smtClean="0"/>
              <a:t>thủ</a:t>
            </a:r>
            <a:endParaRPr lang="en-US" b="0" dirty="0" smtClean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05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56278" y="666750"/>
            <a:ext cx="10515600" cy="1325563"/>
          </a:xfrm>
        </p:spPr>
        <p:txBody>
          <a:bodyPr/>
          <a:lstStyle/>
          <a:p>
            <a:r>
              <a:rPr lang="en-US" b="1" dirty="0" smtClean="0"/>
              <a:t>Ý </a:t>
            </a:r>
            <a:r>
              <a:rPr lang="en-US" b="1" dirty="0" err="1" smtClean="0"/>
              <a:t>nghĩa</a:t>
            </a:r>
            <a:r>
              <a:rPr lang="en-US" b="1" dirty="0" smtClean="0"/>
              <a:t> </a:t>
            </a:r>
            <a:r>
              <a:rPr lang="en-US" b="1" dirty="0" err="1" smtClean="0"/>
              <a:t>của</a:t>
            </a:r>
            <a:r>
              <a:rPr lang="en-US" b="1" dirty="0" smtClean="0"/>
              <a:t> </a:t>
            </a:r>
            <a:r>
              <a:rPr lang="en-US" b="1" dirty="0" err="1" smtClean="0"/>
              <a:t>Chiến</a:t>
            </a:r>
            <a:r>
              <a:rPr lang="en-US" b="1" dirty="0" smtClean="0"/>
              <a:t> </a:t>
            </a:r>
            <a:r>
              <a:rPr lang="en-US" b="1" dirty="0" err="1" smtClean="0"/>
              <a:t>lược</a:t>
            </a:r>
            <a:endParaRPr lang="en-US" b="1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956278" y="2034223"/>
            <a:ext cx="10515600" cy="4351338"/>
          </a:xfrm>
        </p:spPr>
        <p:txBody>
          <a:bodyPr/>
          <a:lstStyle/>
          <a:p>
            <a:r>
              <a:rPr lang="en-US" dirty="0" err="1" smtClean="0"/>
              <a:t>Năng</a:t>
            </a:r>
            <a:r>
              <a:rPr lang="en-US" dirty="0" smtClean="0"/>
              <a:t> </a:t>
            </a:r>
            <a:r>
              <a:rPr lang="en-US" dirty="0" err="1" smtClean="0"/>
              <a:t>lực</a:t>
            </a:r>
            <a:r>
              <a:rPr lang="en-US" dirty="0" smtClean="0"/>
              <a:t> </a:t>
            </a:r>
            <a:r>
              <a:rPr lang="en-US" dirty="0" err="1" smtClean="0"/>
              <a:t>cốt</a:t>
            </a:r>
            <a:r>
              <a:rPr lang="en-US" dirty="0" smtClean="0"/>
              <a:t> </a:t>
            </a:r>
            <a:r>
              <a:rPr lang="en-US" dirty="0" err="1" smtClean="0"/>
              <a:t>lõi</a:t>
            </a:r>
            <a:endParaRPr lang="en-US" dirty="0" smtClean="0"/>
          </a:p>
          <a:p>
            <a:pPr lvl="1"/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hành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tốt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r>
              <a:rPr lang="en-US" dirty="0" smtClean="0"/>
              <a:t> so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đối</a:t>
            </a:r>
            <a:r>
              <a:rPr lang="en-US" dirty="0" smtClean="0"/>
              <a:t> </a:t>
            </a:r>
            <a:r>
              <a:rPr lang="en-US" dirty="0" err="1" smtClean="0"/>
              <a:t>thủ</a:t>
            </a:r>
            <a:r>
              <a:rPr lang="en-US" dirty="0" smtClean="0"/>
              <a:t> </a:t>
            </a:r>
            <a:r>
              <a:rPr lang="en-US" dirty="0" err="1" smtClean="0"/>
              <a:t>cạnh</a:t>
            </a:r>
            <a:r>
              <a:rPr lang="en-US" dirty="0" smtClean="0"/>
              <a:t> </a:t>
            </a:r>
            <a:r>
              <a:rPr lang="en-US" dirty="0" err="1" smtClean="0"/>
              <a:t>tranh</a:t>
            </a:r>
            <a:endParaRPr lang="en-US" dirty="0" smtClean="0"/>
          </a:p>
          <a:p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endParaRPr lang="en-US" dirty="0" smtClean="0"/>
          </a:p>
          <a:p>
            <a:pPr lvl="1"/>
            <a:r>
              <a:rPr lang="vi-VN" dirty="0">
                <a:latin typeface="+mj-lt"/>
              </a:rPr>
              <a:t>Điều kiện trong đó hai phần của một tổ chức tạo ra giá trị nhiều hơn tổng đại số của họ</a:t>
            </a:r>
            <a:endParaRPr lang="en-US" dirty="0">
              <a:latin typeface="+mj-lt"/>
            </a:endParaRPr>
          </a:p>
          <a:p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dựng</a:t>
            </a:r>
            <a:r>
              <a:rPr lang="en-US" dirty="0" smtClean="0"/>
              <a:t> </a:t>
            </a:r>
            <a:r>
              <a:rPr lang="en-US" dirty="0" err="1" smtClean="0"/>
              <a:t>giá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endParaRPr lang="en-US" dirty="0" smtClean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44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title"/>
          </p:nvPr>
        </p:nvSpPr>
        <p:spPr>
          <a:xfrm>
            <a:off x="609598" y="152718"/>
            <a:ext cx="11291249" cy="1371600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Mục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đích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cho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các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chiến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lược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chức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năng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thành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công</a:t>
            </a:r>
            <a:endParaRPr lang="en-US" sz="2800" b="1" dirty="0" smtClean="0"/>
          </a:p>
        </p:txBody>
      </p:sp>
      <p:sp>
        <p:nvSpPr>
          <p:cNvPr id="2150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95288" indent="-395288">
              <a:buFontTx/>
              <a:buAutoNum type="arabicPeriod"/>
            </a:pPr>
            <a:r>
              <a:rPr lang="en-US" b="0" dirty="0" err="1" smtClean="0"/>
              <a:t>Đạt</a:t>
            </a:r>
            <a:r>
              <a:rPr lang="en-US" b="0" dirty="0" smtClean="0"/>
              <a:t> </a:t>
            </a:r>
            <a:r>
              <a:rPr lang="en-US" b="0" dirty="0" err="1" smtClean="0"/>
              <a:t>được</a:t>
            </a:r>
            <a:r>
              <a:rPr lang="en-US" b="0" dirty="0" smtClean="0"/>
              <a:t> </a:t>
            </a:r>
            <a:r>
              <a:rPr lang="en-US" b="0" dirty="0" err="1" smtClean="0"/>
              <a:t>hiệu</a:t>
            </a:r>
            <a:r>
              <a:rPr lang="en-US" b="0" dirty="0" smtClean="0"/>
              <a:t> </a:t>
            </a:r>
            <a:r>
              <a:rPr lang="en-US" b="0" dirty="0" err="1" smtClean="0"/>
              <a:t>quả</a:t>
            </a:r>
            <a:r>
              <a:rPr lang="en-US" b="0" dirty="0" smtClean="0"/>
              <a:t> </a:t>
            </a:r>
            <a:r>
              <a:rPr lang="en-US" b="0" dirty="0" err="1" smtClean="0"/>
              <a:t>cao</a:t>
            </a:r>
            <a:r>
              <a:rPr lang="en-US" b="0" dirty="0" smtClean="0"/>
              <a:t> </a:t>
            </a:r>
            <a:r>
              <a:rPr lang="en-US" b="0" dirty="0" err="1" smtClean="0"/>
              <a:t>như</a:t>
            </a:r>
            <a:r>
              <a:rPr lang="en-US" b="0" dirty="0" smtClean="0"/>
              <a:t> </a:t>
            </a:r>
            <a:r>
              <a:rPr lang="en-US" b="0" dirty="0" err="1" smtClean="0"/>
              <a:t>một</a:t>
            </a:r>
            <a:r>
              <a:rPr lang="en-US" b="0" dirty="0"/>
              <a:t> </a:t>
            </a:r>
            <a:r>
              <a:rPr lang="en-US" b="0" dirty="0" err="1" smtClean="0"/>
              <a:t>bằng</a:t>
            </a:r>
            <a:r>
              <a:rPr lang="en-US" b="0" dirty="0" smtClean="0"/>
              <a:t> </a:t>
            </a:r>
            <a:r>
              <a:rPr lang="en-US" b="0" dirty="0" err="1" smtClean="0"/>
              <a:t>chứng</a:t>
            </a:r>
            <a:r>
              <a:rPr lang="en-US" b="0" dirty="0" smtClean="0"/>
              <a:t> </a:t>
            </a:r>
            <a:r>
              <a:rPr lang="en-US" b="0" dirty="0" err="1" smtClean="0"/>
              <a:t>về</a:t>
            </a:r>
            <a:r>
              <a:rPr lang="en-US" b="0" dirty="0" smtClean="0"/>
              <a:t> </a:t>
            </a:r>
            <a:r>
              <a:rPr lang="en-US" b="0" dirty="0" err="1" smtClean="0"/>
              <a:t>kết</a:t>
            </a:r>
            <a:r>
              <a:rPr lang="en-US" b="0" dirty="0" smtClean="0"/>
              <a:t> </a:t>
            </a:r>
            <a:r>
              <a:rPr lang="en-US" b="0" dirty="0" err="1" smtClean="0"/>
              <a:t>quả</a:t>
            </a:r>
            <a:r>
              <a:rPr lang="en-US" b="0" dirty="0" smtClean="0"/>
              <a:t> </a:t>
            </a:r>
            <a:r>
              <a:rPr lang="en-US" b="0" dirty="0" err="1" smtClean="0"/>
              <a:t>đối</a:t>
            </a:r>
            <a:r>
              <a:rPr lang="en-US" b="0" dirty="0" smtClean="0"/>
              <a:t> </a:t>
            </a:r>
            <a:r>
              <a:rPr lang="en-US" b="0" dirty="0" err="1" smtClean="0"/>
              <a:t>với</a:t>
            </a:r>
            <a:r>
              <a:rPr lang="en-US" b="0" dirty="0" smtClean="0"/>
              <a:t> </a:t>
            </a:r>
            <a:r>
              <a:rPr lang="en-US" b="0" dirty="0" err="1" smtClean="0"/>
              <a:t>một</a:t>
            </a:r>
            <a:r>
              <a:rPr lang="en-US" b="0" dirty="0" smtClean="0"/>
              <a:t> </a:t>
            </a:r>
            <a:r>
              <a:rPr lang="en-US" b="0" dirty="0" err="1" smtClean="0"/>
              <a:t>đơn</a:t>
            </a:r>
            <a:r>
              <a:rPr lang="en-US" b="0" dirty="0" smtClean="0"/>
              <a:t> </a:t>
            </a:r>
            <a:r>
              <a:rPr lang="en-US" b="0" dirty="0" err="1" smtClean="0"/>
              <a:t>vị</a:t>
            </a:r>
            <a:r>
              <a:rPr lang="en-US" b="0" dirty="0" smtClean="0"/>
              <a:t> </a:t>
            </a:r>
            <a:r>
              <a:rPr lang="en-US" b="0" dirty="0" err="1" smtClean="0"/>
              <a:t>đầu</a:t>
            </a:r>
            <a:r>
              <a:rPr lang="en-US" b="0" dirty="0" smtClean="0"/>
              <a:t> </a:t>
            </a:r>
            <a:r>
              <a:rPr lang="en-US" b="0" dirty="0" err="1" smtClean="0"/>
              <a:t>vào</a:t>
            </a:r>
            <a:r>
              <a:rPr lang="en-US" b="0" dirty="0" smtClean="0"/>
              <a:t>.</a:t>
            </a:r>
          </a:p>
          <a:p>
            <a:pPr marL="395288" indent="-395288">
              <a:buFontTx/>
              <a:buAutoNum type="arabicPeriod"/>
            </a:pPr>
            <a:r>
              <a:rPr lang="en-US" b="0" dirty="0" err="1" smtClean="0"/>
              <a:t>Đạt</a:t>
            </a:r>
            <a:r>
              <a:rPr lang="en-US" b="0" dirty="0" smtClean="0"/>
              <a:t> </a:t>
            </a:r>
            <a:r>
              <a:rPr lang="en-US" b="0" dirty="0" err="1" smtClean="0"/>
              <a:t>được</a:t>
            </a:r>
            <a:r>
              <a:rPr lang="en-US" b="0" dirty="0" smtClean="0"/>
              <a:t> </a:t>
            </a:r>
            <a:r>
              <a:rPr lang="en-US" b="0" dirty="0" err="1" smtClean="0"/>
              <a:t>chất</a:t>
            </a:r>
            <a:r>
              <a:rPr lang="en-US" b="0" dirty="0" smtClean="0"/>
              <a:t> </a:t>
            </a:r>
            <a:r>
              <a:rPr lang="en-US" b="0" dirty="0" err="1" smtClean="0"/>
              <a:t>lượng</a:t>
            </a:r>
            <a:r>
              <a:rPr lang="en-US" b="0" dirty="0" smtClean="0"/>
              <a:t> </a:t>
            </a:r>
            <a:r>
              <a:rPr lang="en-US" b="0" dirty="0" err="1" smtClean="0"/>
              <a:t>cao</a:t>
            </a:r>
            <a:r>
              <a:rPr lang="en-US" b="0" dirty="0" smtClean="0"/>
              <a:t> </a:t>
            </a:r>
            <a:r>
              <a:rPr lang="en-US" b="0" dirty="0" err="1" smtClean="0"/>
              <a:t>bằng</a:t>
            </a:r>
            <a:r>
              <a:rPr lang="en-US" b="0" dirty="0" smtClean="0"/>
              <a:t> </a:t>
            </a:r>
            <a:r>
              <a:rPr lang="en-US" b="0" dirty="0" err="1" smtClean="0"/>
              <a:t>việc</a:t>
            </a:r>
            <a:r>
              <a:rPr lang="en-US" b="0" dirty="0" smtClean="0"/>
              <a:t> </a:t>
            </a:r>
            <a:r>
              <a:rPr lang="en-US" b="0" dirty="0" err="1" smtClean="0"/>
              <a:t>sản</a:t>
            </a:r>
            <a:r>
              <a:rPr lang="en-US" b="0" dirty="0" smtClean="0"/>
              <a:t> </a:t>
            </a:r>
            <a:r>
              <a:rPr lang="en-US" b="0" dirty="0" err="1" smtClean="0"/>
              <a:t>xuất</a:t>
            </a:r>
            <a:r>
              <a:rPr lang="en-US" b="0" dirty="0" smtClean="0"/>
              <a:t> </a:t>
            </a:r>
            <a:r>
              <a:rPr lang="en-US" b="0" dirty="0" err="1" smtClean="0"/>
              <a:t>các</a:t>
            </a:r>
            <a:r>
              <a:rPr lang="en-US" b="0" dirty="0" smtClean="0"/>
              <a:t> </a:t>
            </a:r>
            <a:r>
              <a:rPr lang="en-US" b="0" dirty="0" err="1" smtClean="0"/>
              <a:t>sản</a:t>
            </a:r>
            <a:r>
              <a:rPr lang="en-US" b="0" dirty="0" smtClean="0"/>
              <a:t> </a:t>
            </a:r>
            <a:r>
              <a:rPr lang="en-US" b="0" dirty="0" err="1" smtClean="0"/>
              <a:t>phẩm</a:t>
            </a:r>
            <a:r>
              <a:rPr lang="en-US" b="0" dirty="0" smtClean="0"/>
              <a:t> tin </a:t>
            </a:r>
            <a:r>
              <a:rPr lang="en-US" b="0" dirty="0" err="1" smtClean="0"/>
              <a:t>cậy</a:t>
            </a:r>
            <a:r>
              <a:rPr lang="en-US" b="0" dirty="0" smtClean="0"/>
              <a:t> </a:t>
            </a:r>
            <a:r>
              <a:rPr lang="en-US" b="0" dirty="0" err="1" smtClean="0"/>
              <a:t>theo</a:t>
            </a:r>
            <a:r>
              <a:rPr lang="en-US" b="0" dirty="0" smtClean="0"/>
              <a:t> </a:t>
            </a:r>
            <a:r>
              <a:rPr lang="en-US" b="0" dirty="0" err="1" smtClean="0"/>
              <a:t>như</a:t>
            </a:r>
            <a:r>
              <a:rPr lang="en-US" b="0" dirty="0" smtClean="0"/>
              <a:t> </a:t>
            </a:r>
            <a:r>
              <a:rPr lang="en-US" b="0" dirty="0" err="1" smtClean="0"/>
              <a:t>công</a:t>
            </a:r>
            <a:r>
              <a:rPr lang="en-US" b="0" dirty="0" smtClean="0"/>
              <a:t> </a:t>
            </a:r>
            <a:r>
              <a:rPr lang="en-US" b="0" dirty="0" err="1" smtClean="0"/>
              <a:t>việc</a:t>
            </a:r>
            <a:r>
              <a:rPr lang="en-US" b="0" dirty="0" smtClean="0"/>
              <a:t> </a:t>
            </a:r>
            <a:r>
              <a:rPr lang="en-US" b="0" dirty="0" err="1" smtClean="0"/>
              <a:t>dự</a:t>
            </a:r>
            <a:r>
              <a:rPr lang="en-US" b="0" dirty="0" smtClean="0"/>
              <a:t> </a:t>
            </a:r>
            <a:r>
              <a:rPr lang="en-US" b="0" dirty="0" err="1" smtClean="0"/>
              <a:t>kiến</a:t>
            </a:r>
            <a:r>
              <a:rPr lang="en-US" b="0" dirty="0" smtClean="0"/>
              <a:t>.</a:t>
            </a:r>
          </a:p>
          <a:p>
            <a:pPr marL="395288" indent="-395288">
              <a:buFontTx/>
              <a:buAutoNum type="arabicPeriod"/>
            </a:pPr>
            <a:r>
              <a:rPr lang="en-US" b="0" dirty="0" err="1" smtClean="0"/>
              <a:t>Đạt</a:t>
            </a:r>
            <a:r>
              <a:rPr lang="en-US" b="0" dirty="0" smtClean="0"/>
              <a:t> </a:t>
            </a:r>
            <a:r>
              <a:rPr lang="en-US" b="0" dirty="0" err="1" smtClean="0"/>
              <a:t>được</a:t>
            </a:r>
            <a:r>
              <a:rPr lang="en-US" b="0" dirty="0" smtClean="0"/>
              <a:t> </a:t>
            </a:r>
            <a:r>
              <a:rPr lang="en-US" b="0" dirty="0" err="1" smtClean="0"/>
              <a:t>sự</a:t>
            </a:r>
            <a:r>
              <a:rPr lang="en-US" b="0" dirty="0" smtClean="0"/>
              <a:t> </a:t>
            </a:r>
            <a:r>
              <a:rPr lang="en-US" b="0" dirty="0" err="1" smtClean="0"/>
              <a:t>cải</a:t>
            </a:r>
            <a:r>
              <a:rPr lang="en-US" b="0" dirty="0" smtClean="0"/>
              <a:t> </a:t>
            </a:r>
            <a:r>
              <a:rPr lang="en-US" b="0" dirty="0" err="1" smtClean="0"/>
              <a:t>tiển</a:t>
            </a:r>
            <a:r>
              <a:rPr lang="en-US" b="0" dirty="0" smtClean="0"/>
              <a:t> </a:t>
            </a:r>
            <a:r>
              <a:rPr lang="en-US" b="0" dirty="0" err="1" smtClean="0"/>
              <a:t>vượt</a:t>
            </a:r>
            <a:r>
              <a:rPr lang="en-US" b="0" dirty="0" smtClean="0"/>
              <a:t> </a:t>
            </a:r>
            <a:r>
              <a:rPr lang="en-US" b="0" dirty="0" err="1" smtClean="0"/>
              <a:t>trội</a:t>
            </a:r>
            <a:r>
              <a:rPr lang="en-US" b="0" dirty="0" smtClean="0"/>
              <a:t> </a:t>
            </a:r>
            <a:r>
              <a:rPr lang="en-US" b="0" dirty="0" err="1" smtClean="0"/>
              <a:t>bằng</a:t>
            </a:r>
            <a:r>
              <a:rPr lang="en-US" b="0" dirty="0" smtClean="0"/>
              <a:t> </a:t>
            </a:r>
            <a:r>
              <a:rPr lang="en-US" b="0" dirty="0" err="1" smtClean="0"/>
              <a:t>việc</a:t>
            </a:r>
            <a:r>
              <a:rPr lang="en-US" b="0" dirty="0" smtClean="0"/>
              <a:t> </a:t>
            </a:r>
            <a:r>
              <a:rPr lang="en-US" b="0" dirty="0" err="1" smtClean="0"/>
              <a:t>phát</a:t>
            </a:r>
            <a:r>
              <a:rPr lang="en-US" b="0" dirty="0" smtClean="0"/>
              <a:t> </a:t>
            </a:r>
            <a:r>
              <a:rPr lang="en-US" b="0" dirty="0" err="1" smtClean="0"/>
              <a:t>triển</a:t>
            </a:r>
            <a:r>
              <a:rPr lang="en-US" b="0" dirty="0" smtClean="0"/>
              <a:t> </a:t>
            </a:r>
            <a:r>
              <a:rPr lang="en-US" b="0" dirty="0" err="1" smtClean="0"/>
              <a:t>các</a:t>
            </a:r>
            <a:r>
              <a:rPr lang="en-US" b="0" dirty="0" smtClean="0"/>
              <a:t> </a:t>
            </a:r>
            <a:r>
              <a:rPr lang="en-US" b="0" dirty="0" err="1" smtClean="0"/>
              <a:t>tính</a:t>
            </a:r>
            <a:r>
              <a:rPr lang="en-US" b="0" dirty="0" smtClean="0"/>
              <a:t> </a:t>
            </a:r>
            <a:r>
              <a:rPr lang="en-US" b="0" dirty="0" err="1" smtClean="0"/>
              <a:t>năng</a:t>
            </a:r>
            <a:r>
              <a:rPr lang="en-US" b="0" dirty="0" smtClean="0"/>
              <a:t> </a:t>
            </a:r>
            <a:r>
              <a:rPr lang="en-US" b="0" dirty="0" err="1" smtClean="0"/>
              <a:t>mới</a:t>
            </a:r>
            <a:r>
              <a:rPr lang="en-US" b="0" dirty="0" smtClean="0"/>
              <a:t> </a:t>
            </a:r>
            <a:r>
              <a:rPr lang="en-US" b="0" dirty="0" err="1" smtClean="0"/>
              <a:t>và</a:t>
            </a:r>
            <a:r>
              <a:rPr lang="en-US" b="0" dirty="0" smtClean="0"/>
              <a:t> </a:t>
            </a:r>
            <a:r>
              <a:rPr lang="en-US" b="0" dirty="0" err="1" smtClean="0"/>
              <a:t>lạ</a:t>
            </a:r>
            <a:r>
              <a:rPr lang="en-US" b="0" dirty="0" smtClean="0"/>
              <a:t> </a:t>
            </a:r>
            <a:r>
              <a:rPr lang="en-US" b="0" dirty="0" err="1" smtClean="0"/>
              <a:t>có</a:t>
            </a:r>
            <a:r>
              <a:rPr lang="en-US" b="0" dirty="0" smtClean="0"/>
              <a:t> </a:t>
            </a:r>
            <a:r>
              <a:rPr lang="en-US" b="0" dirty="0" err="1" smtClean="0"/>
              <a:t>thể</a:t>
            </a:r>
            <a:r>
              <a:rPr lang="en-US" b="0" dirty="0" smtClean="0"/>
              <a:t> </a:t>
            </a:r>
            <a:r>
              <a:rPr lang="en-US" b="0" dirty="0" err="1" smtClean="0"/>
              <a:t>được</a:t>
            </a:r>
            <a:r>
              <a:rPr lang="en-US" b="0" dirty="0" smtClean="0"/>
              <a:t> </a:t>
            </a:r>
            <a:r>
              <a:rPr lang="en-US" b="0" dirty="0" err="1" smtClean="0"/>
              <a:t>tích</a:t>
            </a:r>
            <a:r>
              <a:rPr lang="en-US" b="0" dirty="0" smtClean="0"/>
              <a:t> </a:t>
            </a:r>
            <a:r>
              <a:rPr lang="en-US" b="0" dirty="0" err="1" smtClean="0"/>
              <a:t>hợp</a:t>
            </a:r>
            <a:r>
              <a:rPr lang="en-US" b="0" dirty="0" smtClean="0"/>
              <a:t> </a:t>
            </a:r>
            <a:r>
              <a:rPr lang="en-US" b="0" dirty="0" err="1" smtClean="0"/>
              <a:t>vào</a:t>
            </a:r>
            <a:r>
              <a:rPr lang="en-US" b="0" dirty="0" smtClean="0"/>
              <a:t> </a:t>
            </a:r>
            <a:r>
              <a:rPr lang="en-US" b="0" dirty="0" err="1" smtClean="0"/>
              <a:t>sản</a:t>
            </a:r>
            <a:r>
              <a:rPr lang="en-US" b="0" dirty="0" smtClean="0"/>
              <a:t> </a:t>
            </a:r>
            <a:r>
              <a:rPr lang="en-US" b="0" dirty="0" err="1" smtClean="0"/>
              <a:t>phẩm</a:t>
            </a:r>
            <a:r>
              <a:rPr lang="en-US" b="0" dirty="0" smtClean="0"/>
              <a:t> </a:t>
            </a:r>
            <a:r>
              <a:rPr lang="en-US" b="0" dirty="0" err="1" smtClean="0"/>
              <a:t>hoặc</a:t>
            </a:r>
            <a:r>
              <a:rPr lang="en-US" b="0" dirty="0" smtClean="0"/>
              <a:t> </a:t>
            </a:r>
            <a:r>
              <a:rPr lang="en-US" b="0" dirty="0" err="1" smtClean="0"/>
              <a:t>quy</a:t>
            </a:r>
            <a:r>
              <a:rPr lang="en-US" b="0" dirty="0" smtClean="0"/>
              <a:t> </a:t>
            </a:r>
            <a:r>
              <a:rPr lang="en-US" b="0" dirty="0" err="1" smtClean="0"/>
              <a:t>trình</a:t>
            </a:r>
            <a:r>
              <a:rPr lang="en-US" b="0" dirty="0" smtClean="0"/>
              <a:t>.</a:t>
            </a:r>
            <a:endParaRPr lang="en-US" b="0" dirty="0"/>
          </a:p>
          <a:p>
            <a:pPr marL="395288" indent="-395288">
              <a:buFontTx/>
              <a:buAutoNum type="arabicPeriod"/>
            </a:pPr>
            <a:r>
              <a:rPr lang="en-US" b="0" dirty="0" err="1" smtClean="0"/>
              <a:t>Đặt</a:t>
            </a:r>
            <a:r>
              <a:rPr lang="en-US" b="0" dirty="0" smtClean="0"/>
              <a:t> </a:t>
            </a:r>
            <a:r>
              <a:rPr lang="en-US" b="0" dirty="0" err="1" smtClean="0"/>
              <a:t>được</a:t>
            </a:r>
            <a:r>
              <a:rPr lang="en-US" b="0" dirty="0" smtClean="0"/>
              <a:t> </a:t>
            </a:r>
            <a:r>
              <a:rPr lang="en-US" b="0" dirty="0" err="1" smtClean="0"/>
              <a:t>phản</a:t>
            </a:r>
            <a:r>
              <a:rPr lang="en-US" b="0" dirty="0" smtClean="0"/>
              <a:t> </a:t>
            </a:r>
            <a:r>
              <a:rPr lang="en-US" b="0" dirty="0" err="1" smtClean="0"/>
              <a:t>hồi</a:t>
            </a:r>
            <a:r>
              <a:rPr lang="en-US" b="0" dirty="0" smtClean="0"/>
              <a:t> </a:t>
            </a:r>
            <a:r>
              <a:rPr lang="en-US" b="0" dirty="0" err="1" smtClean="0"/>
              <a:t>tích</a:t>
            </a:r>
            <a:r>
              <a:rPr lang="en-US" b="0" dirty="0" smtClean="0"/>
              <a:t> </a:t>
            </a:r>
            <a:r>
              <a:rPr lang="en-US" b="0" dirty="0" err="1" smtClean="0"/>
              <a:t>cực</a:t>
            </a:r>
            <a:r>
              <a:rPr lang="en-US" b="0" dirty="0" smtClean="0"/>
              <a:t> </a:t>
            </a:r>
            <a:r>
              <a:rPr lang="en-US" b="0" dirty="0" err="1" smtClean="0"/>
              <a:t>từ</a:t>
            </a:r>
            <a:r>
              <a:rPr lang="en-US" b="0" dirty="0" smtClean="0"/>
              <a:t> </a:t>
            </a:r>
            <a:r>
              <a:rPr lang="en-US" b="0" dirty="0" err="1" smtClean="0"/>
              <a:t>khách</a:t>
            </a:r>
            <a:r>
              <a:rPr lang="en-US" b="0" dirty="0" smtClean="0"/>
              <a:t> </a:t>
            </a:r>
            <a:r>
              <a:rPr lang="en-US" b="0" dirty="0" err="1" smtClean="0"/>
              <a:t>hàng</a:t>
            </a:r>
            <a:r>
              <a:rPr lang="en-US" b="0" dirty="0" smtClean="0"/>
              <a:t> </a:t>
            </a:r>
            <a:r>
              <a:rPr lang="en-US" b="0" dirty="0" err="1" smtClean="0"/>
              <a:t>nhờ</a:t>
            </a:r>
            <a:r>
              <a:rPr lang="en-US" b="0" dirty="0" smtClean="0"/>
              <a:t> </a:t>
            </a:r>
            <a:r>
              <a:rPr lang="en-US" b="0" dirty="0" err="1" smtClean="0"/>
              <a:t>vào</a:t>
            </a:r>
            <a:r>
              <a:rPr lang="en-US" b="0" dirty="0" smtClean="0"/>
              <a:t> </a:t>
            </a:r>
            <a:r>
              <a:rPr lang="en-US" b="0" dirty="0" err="1" smtClean="0"/>
              <a:t>việc</a:t>
            </a:r>
            <a:r>
              <a:rPr lang="en-US" b="0" dirty="0" smtClean="0"/>
              <a:t> </a:t>
            </a:r>
            <a:r>
              <a:rPr lang="en-US" b="0" dirty="0" err="1" smtClean="0"/>
              <a:t>quan</a:t>
            </a:r>
            <a:r>
              <a:rPr lang="en-US" b="0" dirty="0" smtClean="0"/>
              <a:t> </a:t>
            </a:r>
            <a:r>
              <a:rPr lang="en-US" b="0" dirty="0" err="1" smtClean="0"/>
              <a:t>tâm</a:t>
            </a:r>
            <a:r>
              <a:rPr lang="en-US" b="0" dirty="0" smtClean="0"/>
              <a:t> </a:t>
            </a:r>
            <a:r>
              <a:rPr lang="en-US" b="0" dirty="0" err="1" smtClean="0"/>
              <a:t>và</a:t>
            </a:r>
            <a:r>
              <a:rPr lang="en-US" b="0" dirty="0" smtClean="0"/>
              <a:t> </a:t>
            </a:r>
            <a:r>
              <a:rPr lang="en-US" b="0" dirty="0" err="1" smtClean="0"/>
              <a:t>đáp</a:t>
            </a:r>
            <a:r>
              <a:rPr lang="en-US" b="0" dirty="0" smtClean="0"/>
              <a:t> </a:t>
            </a:r>
            <a:r>
              <a:rPr lang="en-US" b="0" dirty="0" err="1" smtClean="0"/>
              <a:t>ứng</a:t>
            </a:r>
            <a:r>
              <a:rPr lang="en-US" b="0" dirty="0" smtClean="0"/>
              <a:t> </a:t>
            </a:r>
            <a:r>
              <a:rPr lang="en-US" b="0" dirty="0" err="1" smtClean="0"/>
              <a:t>được</a:t>
            </a:r>
            <a:r>
              <a:rPr lang="en-US" b="0" dirty="0" smtClean="0"/>
              <a:t> </a:t>
            </a:r>
            <a:r>
              <a:rPr lang="en-US" b="0" dirty="0" err="1" smtClean="0"/>
              <a:t>các</a:t>
            </a:r>
            <a:r>
              <a:rPr lang="en-US" b="0" dirty="0" smtClean="0"/>
              <a:t> </a:t>
            </a:r>
            <a:r>
              <a:rPr lang="en-US" b="0" dirty="0" err="1" smtClean="0"/>
              <a:t>nhu</a:t>
            </a:r>
            <a:r>
              <a:rPr lang="en-US" b="0" dirty="0" smtClean="0"/>
              <a:t> </a:t>
            </a:r>
            <a:r>
              <a:rPr lang="en-US" b="0" dirty="0" err="1" smtClean="0"/>
              <a:t>cầu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họ</a:t>
            </a:r>
            <a:r>
              <a:rPr lang="en-US" b="0" dirty="0" smtClean="0"/>
              <a:t>.</a:t>
            </a:r>
            <a:endParaRPr lang="en-US" b="0" dirty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094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693" y="470693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Lập</a:t>
            </a:r>
            <a:r>
              <a:rPr lang="en-MY" b="1" dirty="0" smtClean="0"/>
              <a:t> </a:t>
            </a:r>
            <a:r>
              <a:rPr lang="en-MY" b="1" dirty="0" err="1" smtClean="0"/>
              <a:t>kế</a:t>
            </a:r>
            <a:r>
              <a:rPr lang="en-MY" b="1" dirty="0" smtClean="0"/>
              <a:t> </a:t>
            </a:r>
            <a:r>
              <a:rPr lang="en-MY" b="1" dirty="0" err="1" smtClean="0"/>
              <a:t>hoạch</a:t>
            </a:r>
            <a:r>
              <a:rPr lang="en-MY" b="1" dirty="0" smtClean="0"/>
              <a:t> 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73898"/>
            <a:ext cx="10160000" cy="4373563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Lập</a:t>
            </a:r>
            <a:r>
              <a:rPr lang="en-US" b="0" dirty="0" smtClean="0"/>
              <a:t> </a:t>
            </a:r>
            <a:r>
              <a:rPr lang="en-US" b="0" dirty="0" err="1" smtClean="0"/>
              <a:t>kế</a:t>
            </a:r>
            <a:r>
              <a:rPr lang="en-US" b="0" dirty="0" smtClean="0"/>
              <a:t> </a:t>
            </a:r>
            <a:r>
              <a:rPr lang="en-US" b="0" dirty="0" err="1" smtClean="0"/>
              <a:t>hoạch</a:t>
            </a:r>
            <a:endParaRPr lang="en-US" b="0" dirty="0" smtClean="0"/>
          </a:p>
          <a:p>
            <a:pPr lvl="1"/>
            <a:r>
              <a:rPr lang="en-US" dirty="0" err="1" smtClean="0"/>
              <a:t>Xác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lựa</a:t>
            </a:r>
            <a:r>
              <a:rPr lang="en-US" dirty="0" smtClean="0"/>
              <a:t> </a:t>
            </a:r>
            <a:r>
              <a:rPr lang="en-US" dirty="0" err="1" smtClean="0"/>
              <a:t>chọn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mục</a:t>
            </a:r>
            <a:r>
              <a:rPr lang="en-US" dirty="0" smtClean="0"/>
              <a:t> </a:t>
            </a:r>
            <a:r>
              <a:rPr lang="en-US" dirty="0" err="1" smtClean="0"/>
              <a:t>tiêu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khóa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hành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phù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.</a:t>
            </a:r>
          </a:p>
          <a:p>
            <a:pPr lvl="2"/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quả</a:t>
            </a:r>
            <a:r>
              <a:rPr lang="en-US" dirty="0" smtClean="0"/>
              <a:t> </a:t>
            </a:r>
            <a:r>
              <a:rPr lang="en-US" dirty="0" err="1" smtClean="0"/>
              <a:t>từ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lên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 smtClean="0"/>
              <a:t>cụ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mục</a:t>
            </a:r>
            <a:r>
              <a:rPr lang="en-US" dirty="0" smtClean="0"/>
              <a:t> </a:t>
            </a:r>
            <a:r>
              <a:rPr lang="en-US" dirty="0" err="1" smtClean="0"/>
              <a:t>tiêu</a:t>
            </a:r>
            <a:r>
              <a:rPr lang="en-US" dirty="0" smtClean="0"/>
              <a:t> chi </a:t>
            </a:r>
            <a:r>
              <a:rPr lang="en-US" dirty="0" err="1" smtClean="0"/>
              <a:t>tiết</a:t>
            </a:r>
            <a:r>
              <a:rPr lang="en-US" dirty="0" smtClean="0"/>
              <a:t> </a:t>
            </a:r>
            <a:r>
              <a:rPr lang="en-US" dirty="0" err="1" smtClean="0"/>
              <a:t>để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nhà</a:t>
            </a:r>
            <a:r>
              <a:rPr lang="en-US" dirty="0" smtClean="0"/>
              <a:t> </a:t>
            </a:r>
            <a:r>
              <a:rPr lang="en-US" dirty="0" err="1" smtClean="0"/>
              <a:t>lãnh</a:t>
            </a:r>
            <a:r>
              <a:rPr lang="en-US" dirty="0" smtClean="0"/>
              <a:t> </a:t>
            </a:r>
            <a:r>
              <a:rPr lang="en-US" dirty="0" err="1" smtClean="0"/>
              <a:t>đạo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khai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đạt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mục</a:t>
            </a:r>
            <a:r>
              <a:rPr lang="en-US" dirty="0" smtClean="0"/>
              <a:t> </a:t>
            </a:r>
            <a:r>
              <a:rPr lang="en-US" dirty="0" err="1" smtClean="0"/>
              <a:t>tiêu</a:t>
            </a:r>
            <a:r>
              <a:rPr lang="en-US" dirty="0" smtClean="0"/>
              <a:t> </a:t>
            </a:r>
            <a:r>
              <a:rPr lang="en-US" dirty="0" err="1" smtClean="0"/>
              <a:t>đề</a:t>
            </a:r>
            <a:r>
              <a:rPr lang="en-US" dirty="0" smtClean="0"/>
              <a:t> </a:t>
            </a:r>
            <a:r>
              <a:rPr lang="en-US" dirty="0" err="1" smtClean="0"/>
              <a:t>ra.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>
                <a:cs typeface="Courier New" panose="02070309020205020404" pitchFamily="49" charset="0"/>
              </a:rPr>
              <a:t>Xác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định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các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mục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tiêu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cho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hoạt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động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trong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tương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lai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của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tổ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chức</a:t>
            </a:r>
            <a:endParaRPr lang="en-US" b="0" dirty="0" smtClean="0">
              <a:cs typeface="Courier New" panose="02070309020205020404" pitchFamily="49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>
                <a:cs typeface="Courier New" panose="02070309020205020404" pitchFamily="49" charset="0"/>
              </a:rPr>
              <a:t>Quyết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định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các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nhiệm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vụ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và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nguồn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lực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để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đạt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được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các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mục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tiêu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đề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ra</a:t>
            </a:r>
            <a:endParaRPr lang="en-US" b="0" dirty="0" smtClean="0">
              <a:cs typeface="Courier New" panose="02070309020205020404" pitchFamily="49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>
                <a:cs typeface="Courier New" panose="02070309020205020404" pitchFamily="49" charset="0"/>
              </a:rPr>
              <a:t>Tổ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chức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muốn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phát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triển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như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thế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nào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trong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tương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lai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và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làm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thế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nào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để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đạt</a:t>
            </a:r>
            <a:r>
              <a:rPr lang="en-US" b="0" dirty="0" smtClean="0">
                <a:cs typeface="Courier New" panose="02070309020205020404" pitchFamily="49" charset="0"/>
              </a:rPr>
              <a:t> </a:t>
            </a:r>
            <a:r>
              <a:rPr lang="en-US" b="0" dirty="0" err="1" smtClean="0">
                <a:cs typeface="Courier New" panose="02070309020205020404" pitchFamily="49" charset="0"/>
              </a:rPr>
              <a:t>được</a:t>
            </a:r>
            <a:r>
              <a:rPr lang="en-US" b="0" dirty="0">
                <a:cs typeface="Courier New" panose="02070309020205020404" pitchFamily="49" charset="0"/>
              </a:rPr>
              <a:t> </a:t>
            </a:r>
            <a:r>
              <a:rPr lang="en-US" b="0" dirty="0" smtClean="0">
                <a:cs typeface="Courier New" panose="02070309020205020404" pitchFamily="49" charset="0"/>
              </a:rPr>
              <a:t>?</a:t>
            </a:r>
            <a:endParaRPr lang="en-US" b="0" dirty="0" smtClean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99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278" y="470693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Chiến</a:t>
            </a:r>
            <a:r>
              <a:rPr lang="en-MY" b="1" dirty="0" smtClean="0"/>
              <a:t> </a:t>
            </a:r>
            <a:r>
              <a:rPr lang="en-MY" b="1" dirty="0" err="1" smtClean="0"/>
              <a:t>lược</a:t>
            </a:r>
            <a:r>
              <a:rPr lang="en-MY" b="1" dirty="0" smtClean="0"/>
              <a:t> Vs. </a:t>
            </a:r>
            <a:r>
              <a:rPr lang="en-MY" b="1" dirty="0" err="1" smtClean="0"/>
              <a:t>Lập</a:t>
            </a:r>
            <a:r>
              <a:rPr lang="en-MY" b="1" dirty="0" smtClean="0"/>
              <a:t> </a:t>
            </a:r>
            <a:r>
              <a:rPr lang="en-MY" b="1" dirty="0" err="1" smtClean="0"/>
              <a:t>kế</a:t>
            </a:r>
            <a:r>
              <a:rPr lang="en-MY" b="1" dirty="0" smtClean="0"/>
              <a:t> </a:t>
            </a:r>
            <a:r>
              <a:rPr lang="en-MY" b="1" dirty="0" err="1" smtClean="0"/>
              <a:t>hoạch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595" y="1959854"/>
            <a:ext cx="10515600" cy="4387607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err="1" smtClean="0"/>
              <a:t>Lập</a:t>
            </a:r>
            <a:r>
              <a:rPr lang="en-GB" dirty="0" smtClean="0"/>
              <a:t> </a:t>
            </a:r>
            <a:r>
              <a:rPr lang="en-GB" dirty="0" err="1" smtClean="0"/>
              <a:t>kế</a:t>
            </a:r>
            <a:r>
              <a:rPr lang="en-GB" dirty="0" smtClean="0"/>
              <a:t> </a:t>
            </a:r>
            <a:r>
              <a:rPr lang="en-GB" dirty="0" err="1" smtClean="0"/>
              <a:t>hoạch</a:t>
            </a:r>
            <a:r>
              <a:rPr lang="en-GB" dirty="0" smtClean="0"/>
              <a:t> </a:t>
            </a:r>
            <a:r>
              <a:rPr lang="en-GB" b="0" dirty="0" smtClean="0"/>
              <a:t>– </a:t>
            </a:r>
            <a:r>
              <a:rPr lang="en-GB" b="0" dirty="0" err="1" smtClean="0"/>
              <a:t>đặt</a:t>
            </a:r>
            <a:r>
              <a:rPr lang="en-GB" b="0" dirty="0" smtClean="0"/>
              <a:t> </a:t>
            </a:r>
            <a:r>
              <a:rPr lang="en-GB" b="0" dirty="0" err="1" smtClean="0"/>
              <a:t>ra</a:t>
            </a:r>
            <a:r>
              <a:rPr lang="en-GB" b="0" dirty="0" smtClean="0"/>
              <a:t> </a:t>
            </a:r>
            <a:r>
              <a:rPr lang="en-GB" b="0" dirty="0" err="1" smtClean="0"/>
              <a:t>các</a:t>
            </a:r>
            <a:r>
              <a:rPr lang="en-GB" b="0" dirty="0" smtClean="0"/>
              <a:t> </a:t>
            </a:r>
            <a:r>
              <a:rPr lang="en-GB" b="0" dirty="0" err="1" smtClean="0"/>
              <a:t>chính</a:t>
            </a:r>
            <a:r>
              <a:rPr lang="en-GB" b="0" dirty="0" smtClean="0"/>
              <a:t> </a:t>
            </a:r>
            <a:r>
              <a:rPr lang="en-GB" b="0" dirty="0" err="1" smtClean="0"/>
              <a:t>sách</a:t>
            </a:r>
            <a:r>
              <a:rPr lang="en-GB" b="0" dirty="0" smtClean="0"/>
              <a:t>, </a:t>
            </a:r>
            <a:r>
              <a:rPr lang="en-GB" b="0" dirty="0" err="1" smtClean="0"/>
              <a:t>mục</a:t>
            </a:r>
            <a:r>
              <a:rPr lang="en-GB" b="0" dirty="0" smtClean="0"/>
              <a:t> </a:t>
            </a:r>
            <a:r>
              <a:rPr lang="en-GB" b="0" dirty="0" err="1" smtClean="0"/>
              <a:t>đích</a:t>
            </a:r>
            <a:r>
              <a:rPr lang="en-GB" b="0" dirty="0" smtClean="0"/>
              <a:t> </a:t>
            </a:r>
            <a:r>
              <a:rPr lang="en-GB" b="0" dirty="0" err="1" smtClean="0"/>
              <a:t>và</a:t>
            </a:r>
            <a:r>
              <a:rPr lang="en-GB" b="0" dirty="0" smtClean="0"/>
              <a:t> </a:t>
            </a:r>
            <a:r>
              <a:rPr lang="en-GB" b="0" dirty="0" err="1" smtClean="0"/>
              <a:t>hoạt</a:t>
            </a:r>
            <a:r>
              <a:rPr lang="en-GB" b="0" dirty="0" smtClean="0"/>
              <a:t> </a:t>
            </a:r>
            <a:r>
              <a:rPr lang="en-GB" b="0" dirty="0" err="1" smtClean="0"/>
              <a:t>động</a:t>
            </a:r>
            <a:r>
              <a:rPr lang="en-GB" b="0" dirty="0" smtClean="0"/>
              <a:t> </a:t>
            </a:r>
            <a:r>
              <a:rPr lang="en-GB" b="0" dirty="0" err="1" smtClean="0"/>
              <a:t>thực</a:t>
            </a:r>
            <a:r>
              <a:rPr lang="en-GB" b="0" dirty="0" smtClean="0"/>
              <a:t> </a:t>
            </a:r>
            <a:r>
              <a:rPr lang="en-GB" b="0" dirty="0" err="1" smtClean="0"/>
              <a:t>hiện</a:t>
            </a:r>
            <a:r>
              <a:rPr lang="en-GB" b="0" dirty="0"/>
              <a:t>.</a:t>
            </a:r>
            <a:endParaRPr lang="en-GB" b="0" dirty="0" smtClean="0"/>
          </a:p>
          <a:p>
            <a:pPr marL="342900" indent="-342900">
              <a:buFont typeface="Arial" pitchFamily="34" charset="0"/>
              <a:buChar char="•"/>
            </a:pPr>
            <a:endParaRPr lang="en-MY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Chiến</a:t>
            </a:r>
            <a:r>
              <a:rPr lang="en-US" dirty="0" smtClean="0"/>
              <a:t> </a:t>
            </a:r>
            <a:r>
              <a:rPr lang="en-US" dirty="0" err="1" smtClean="0"/>
              <a:t>lược</a:t>
            </a:r>
            <a:endParaRPr lang="en-US" dirty="0" smtClean="0"/>
          </a:p>
          <a:p>
            <a:pPr lvl="1"/>
            <a:r>
              <a:rPr lang="en-US" dirty="0" err="1" smtClean="0"/>
              <a:t>Tổng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quyết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hành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từ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nhà</a:t>
            </a:r>
            <a:r>
              <a:rPr lang="en-US" dirty="0" smtClean="0"/>
              <a:t> </a:t>
            </a:r>
            <a:r>
              <a:rPr lang="en-US" dirty="0" err="1" smtClean="0"/>
              <a:t>lãnh</a:t>
            </a:r>
            <a:r>
              <a:rPr lang="en-US" dirty="0" smtClean="0"/>
              <a:t> </a:t>
            </a:r>
            <a:r>
              <a:rPr lang="en-US" dirty="0" err="1" smtClean="0"/>
              <a:t>đạo</a:t>
            </a:r>
            <a:r>
              <a:rPr lang="en-US" dirty="0" smtClean="0"/>
              <a:t> </a:t>
            </a:r>
            <a:r>
              <a:rPr lang="en-US" dirty="0" err="1" smtClean="0"/>
              <a:t>nhằm</a:t>
            </a:r>
            <a:r>
              <a:rPr lang="en-US" dirty="0" smtClean="0"/>
              <a:t> </a:t>
            </a:r>
            <a:r>
              <a:rPr lang="en-US" dirty="0" err="1" smtClean="0"/>
              <a:t>đưa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mình</a:t>
            </a:r>
            <a:r>
              <a:rPr lang="en-US" dirty="0" smtClean="0"/>
              <a:t> </a:t>
            </a:r>
            <a:r>
              <a:rPr lang="en-US" dirty="0" err="1" smtClean="0"/>
              <a:t>đạt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mục</a:t>
            </a:r>
            <a:r>
              <a:rPr lang="en-US" dirty="0" smtClean="0"/>
              <a:t> </a:t>
            </a:r>
            <a:r>
              <a:rPr lang="en-US" dirty="0" err="1" smtClean="0"/>
              <a:t>tiêu</a:t>
            </a:r>
            <a:r>
              <a:rPr lang="en-US" dirty="0" smtClean="0"/>
              <a:t> </a:t>
            </a:r>
            <a:r>
              <a:rPr lang="en-US" dirty="0" err="1" smtClean="0"/>
              <a:t>đề</a:t>
            </a:r>
            <a:r>
              <a:rPr lang="en-US" dirty="0" smtClean="0"/>
              <a:t> </a:t>
            </a:r>
            <a:r>
              <a:rPr lang="en-US" dirty="0" err="1" smtClean="0"/>
              <a:t>ra.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MY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MY" b="0" dirty="0" err="1" smtClean="0"/>
              <a:t>Nói</a:t>
            </a:r>
            <a:r>
              <a:rPr lang="en-MY" b="0" dirty="0" smtClean="0"/>
              <a:t> </a:t>
            </a:r>
            <a:r>
              <a:rPr lang="en-MY" b="0" dirty="0" err="1" smtClean="0"/>
              <a:t>cách</a:t>
            </a:r>
            <a:r>
              <a:rPr lang="en-MY" b="0" dirty="0" smtClean="0"/>
              <a:t> </a:t>
            </a:r>
            <a:r>
              <a:rPr lang="en-MY" b="0" dirty="0" err="1" smtClean="0"/>
              <a:t>khác</a:t>
            </a:r>
            <a:r>
              <a:rPr lang="en-MY" b="0" dirty="0" smtClean="0"/>
              <a:t>, </a:t>
            </a:r>
            <a:r>
              <a:rPr lang="en-MY" b="0" dirty="0" err="1" smtClean="0"/>
              <a:t>họ</a:t>
            </a:r>
            <a:r>
              <a:rPr lang="en-MY" b="0" dirty="0" smtClean="0"/>
              <a:t> </a:t>
            </a:r>
            <a:r>
              <a:rPr lang="en-MY" b="0" dirty="0" err="1" smtClean="0"/>
              <a:t>phát</a:t>
            </a:r>
            <a:r>
              <a:rPr lang="en-MY" b="0" dirty="0" smtClean="0"/>
              <a:t> </a:t>
            </a:r>
            <a:r>
              <a:rPr lang="en-MY" b="0" dirty="0" err="1" smtClean="0"/>
              <a:t>triển</a:t>
            </a:r>
            <a:r>
              <a:rPr lang="en-MY" b="0" dirty="0" smtClean="0"/>
              <a:t> </a:t>
            </a:r>
            <a:r>
              <a:rPr lang="en-MY" b="0" dirty="0" err="1" smtClean="0"/>
              <a:t>tầm</a:t>
            </a:r>
            <a:r>
              <a:rPr lang="en-MY" b="0" dirty="0" smtClean="0"/>
              <a:t> </a:t>
            </a:r>
            <a:r>
              <a:rPr lang="en-MY" b="0" dirty="0" err="1" smtClean="0"/>
              <a:t>nhìn</a:t>
            </a:r>
            <a:r>
              <a:rPr lang="en-MY" b="0" dirty="0" smtClean="0"/>
              <a:t> </a:t>
            </a:r>
            <a:r>
              <a:rPr lang="en-MY" b="0" dirty="0" err="1" smtClean="0"/>
              <a:t>cho</a:t>
            </a:r>
            <a:r>
              <a:rPr lang="en-MY" b="0" dirty="0" smtClean="0"/>
              <a:t> </a:t>
            </a:r>
            <a:r>
              <a:rPr lang="en-MY" b="0" dirty="0" err="1" smtClean="0"/>
              <a:t>tương</a:t>
            </a:r>
            <a:r>
              <a:rPr lang="en-MY" b="0" dirty="0" smtClean="0"/>
              <a:t> </a:t>
            </a:r>
            <a:r>
              <a:rPr lang="en-MY" b="0" dirty="0" err="1" smtClean="0"/>
              <a:t>lai</a:t>
            </a:r>
            <a:r>
              <a:rPr lang="en-MY" b="0" dirty="0" smtClean="0"/>
              <a:t> </a:t>
            </a:r>
            <a:r>
              <a:rPr lang="en-MY" b="0" dirty="0" err="1" smtClean="0"/>
              <a:t>của</a:t>
            </a:r>
            <a:r>
              <a:rPr lang="en-MY" b="0" dirty="0" smtClean="0"/>
              <a:t> </a:t>
            </a:r>
            <a:r>
              <a:rPr lang="en-MY" b="0" dirty="0" err="1" smtClean="0"/>
              <a:t>tổ</a:t>
            </a:r>
            <a:r>
              <a:rPr lang="en-MY" b="0" dirty="0" smtClean="0"/>
              <a:t> </a:t>
            </a:r>
            <a:r>
              <a:rPr lang="en-MY" b="0" dirty="0" err="1" smtClean="0"/>
              <a:t>chức</a:t>
            </a:r>
            <a:r>
              <a:rPr lang="en-MY" b="0" dirty="0" smtClean="0"/>
              <a:t> </a:t>
            </a:r>
            <a:r>
              <a:rPr lang="en-MY" b="0" dirty="0" err="1" smtClean="0"/>
              <a:t>và</a:t>
            </a:r>
            <a:r>
              <a:rPr lang="en-MY" b="0" dirty="0" smtClean="0"/>
              <a:t> </a:t>
            </a:r>
            <a:r>
              <a:rPr lang="en-MY" b="0" dirty="0" err="1" smtClean="0"/>
              <a:t>xác</a:t>
            </a:r>
            <a:r>
              <a:rPr lang="en-MY" b="0" dirty="0" smtClean="0"/>
              <a:t> </a:t>
            </a:r>
            <a:r>
              <a:rPr lang="en-MY" b="0" dirty="0" err="1" smtClean="0"/>
              <a:t>định</a:t>
            </a:r>
            <a:r>
              <a:rPr lang="en-MY" b="0" dirty="0" smtClean="0"/>
              <a:t> </a:t>
            </a:r>
            <a:r>
              <a:rPr lang="en-MY" b="0" dirty="0" err="1" smtClean="0"/>
              <a:t>các</a:t>
            </a:r>
            <a:r>
              <a:rPr lang="en-MY" b="0" dirty="0" smtClean="0"/>
              <a:t> </a:t>
            </a:r>
            <a:r>
              <a:rPr lang="en-MY" b="0" dirty="0" err="1" smtClean="0"/>
              <a:t>ưu</a:t>
            </a:r>
            <a:r>
              <a:rPr lang="en-MY" b="0" dirty="0" smtClean="0"/>
              <a:t> </a:t>
            </a:r>
            <a:r>
              <a:rPr lang="en-MY" b="0" dirty="0" err="1" smtClean="0"/>
              <a:t>tiên</a:t>
            </a:r>
            <a:r>
              <a:rPr lang="en-MY" b="0" dirty="0" smtClean="0"/>
              <a:t> </a:t>
            </a:r>
            <a:r>
              <a:rPr lang="en-MY" b="0" dirty="0" err="1" smtClean="0"/>
              <a:t>cần</a:t>
            </a:r>
            <a:r>
              <a:rPr lang="en-MY" b="0" dirty="0" smtClean="0"/>
              <a:t> </a:t>
            </a:r>
            <a:r>
              <a:rPr lang="en-MY" b="0" dirty="0" err="1" smtClean="0"/>
              <a:t>thiết</a:t>
            </a:r>
            <a:r>
              <a:rPr lang="en-MY" b="0" dirty="0" smtClean="0"/>
              <a:t>, </a:t>
            </a:r>
            <a:r>
              <a:rPr lang="en-MY" b="0" dirty="0" err="1" smtClean="0"/>
              <a:t>các</a:t>
            </a:r>
            <a:r>
              <a:rPr lang="en-MY" b="0" dirty="0" smtClean="0"/>
              <a:t> </a:t>
            </a:r>
            <a:r>
              <a:rPr lang="en-MY" b="0" dirty="0" err="1" smtClean="0"/>
              <a:t>thủ</a:t>
            </a:r>
            <a:r>
              <a:rPr lang="en-MY" b="0" dirty="0" smtClean="0"/>
              <a:t> </a:t>
            </a:r>
            <a:r>
              <a:rPr lang="en-MY" b="0" dirty="0" err="1" smtClean="0"/>
              <a:t>tục</a:t>
            </a:r>
            <a:r>
              <a:rPr lang="en-MY" b="0" dirty="0" smtClean="0"/>
              <a:t> </a:t>
            </a:r>
            <a:r>
              <a:rPr lang="en-MY" b="0" dirty="0" err="1" smtClean="0"/>
              <a:t>và</a:t>
            </a:r>
            <a:r>
              <a:rPr lang="en-MY" b="0" dirty="0" smtClean="0"/>
              <a:t> </a:t>
            </a:r>
            <a:r>
              <a:rPr lang="en-MY" b="0" dirty="0" err="1" smtClean="0"/>
              <a:t>các</a:t>
            </a:r>
            <a:r>
              <a:rPr lang="en-MY" b="0" dirty="0" smtClean="0"/>
              <a:t> </a:t>
            </a:r>
            <a:r>
              <a:rPr lang="en-MY" b="0" dirty="0" err="1" smtClean="0"/>
              <a:t>hoạt</a:t>
            </a:r>
            <a:r>
              <a:rPr lang="en-MY" b="0" dirty="0" smtClean="0"/>
              <a:t> </a:t>
            </a:r>
            <a:r>
              <a:rPr lang="en-MY" b="0" dirty="0" err="1" smtClean="0"/>
              <a:t>động</a:t>
            </a:r>
            <a:r>
              <a:rPr lang="en-MY" b="0" dirty="0" smtClean="0"/>
              <a:t> (</a:t>
            </a:r>
            <a:r>
              <a:rPr lang="en-MY" b="0" dirty="0" err="1" smtClean="0"/>
              <a:t>chiến</a:t>
            </a:r>
            <a:r>
              <a:rPr lang="en-MY" b="0" dirty="0" smtClean="0"/>
              <a:t> </a:t>
            </a:r>
            <a:r>
              <a:rPr lang="en-MY" b="0" dirty="0" err="1" smtClean="0"/>
              <a:t>lược</a:t>
            </a:r>
            <a:r>
              <a:rPr lang="en-MY" b="0" dirty="0" smtClean="0"/>
              <a:t>) </a:t>
            </a:r>
            <a:r>
              <a:rPr lang="en-MY" b="0" dirty="0" err="1" smtClean="0"/>
              <a:t>nhằm</a:t>
            </a:r>
            <a:r>
              <a:rPr lang="en-MY" b="0" dirty="0" smtClean="0"/>
              <a:t> </a:t>
            </a:r>
            <a:r>
              <a:rPr lang="en-MY" b="0" dirty="0" err="1" smtClean="0"/>
              <a:t>đạt</a:t>
            </a:r>
            <a:r>
              <a:rPr lang="en-MY" b="0" dirty="0" smtClean="0"/>
              <a:t> </a:t>
            </a:r>
            <a:r>
              <a:rPr lang="en-MY" b="0" dirty="0" err="1" smtClean="0"/>
              <a:t>được</a:t>
            </a:r>
            <a:r>
              <a:rPr lang="en-MY" b="0" dirty="0" smtClean="0"/>
              <a:t> </a:t>
            </a:r>
            <a:r>
              <a:rPr lang="en-MY" b="0" dirty="0" err="1" smtClean="0"/>
              <a:t>tầm</a:t>
            </a:r>
            <a:r>
              <a:rPr lang="en-MY" b="0" dirty="0" smtClean="0"/>
              <a:t> </a:t>
            </a:r>
            <a:r>
              <a:rPr lang="en-MY" b="0" dirty="0" err="1" smtClean="0"/>
              <a:t>nhìn</a:t>
            </a:r>
            <a:r>
              <a:rPr lang="en-MY" b="0" dirty="0" smtClean="0"/>
              <a:t> </a:t>
            </a:r>
            <a:r>
              <a:rPr lang="en-MY" b="0" dirty="0" err="1" smtClean="0"/>
              <a:t>đó</a:t>
            </a:r>
            <a:r>
              <a:rPr lang="en-MY" b="0" dirty="0" smtClean="0"/>
              <a:t>.</a:t>
            </a:r>
            <a:endParaRPr lang="en-US" b="0" dirty="0" smtClean="0"/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55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278" y="470693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Lập</a:t>
            </a:r>
            <a:r>
              <a:rPr lang="en-MY" b="1" dirty="0" smtClean="0"/>
              <a:t> </a:t>
            </a:r>
            <a:r>
              <a:rPr lang="en-MY" b="1" dirty="0" err="1" smtClean="0"/>
              <a:t>kế</a:t>
            </a:r>
            <a:r>
              <a:rPr lang="en-MY" b="1" dirty="0" smtClean="0"/>
              <a:t> </a:t>
            </a:r>
            <a:r>
              <a:rPr lang="en-MY" b="1" dirty="0" err="1" smtClean="0"/>
              <a:t>hoạch</a:t>
            </a:r>
            <a:r>
              <a:rPr lang="en-MY" b="1" dirty="0" smtClean="0"/>
              <a:t> </a:t>
            </a:r>
            <a:r>
              <a:rPr lang="en-MY" b="1" dirty="0" err="1" smtClean="0"/>
              <a:t>chiến</a:t>
            </a:r>
            <a:r>
              <a:rPr lang="en-MY" b="1" dirty="0" smtClean="0"/>
              <a:t> </a:t>
            </a:r>
            <a:r>
              <a:rPr lang="en-MY" b="1" dirty="0" err="1" smtClean="0"/>
              <a:t>lược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371" y="1992948"/>
            <a:ext cx="10160000" cy="43735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en-MY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MY" b="0" dirty="0" err="1" smtClean="0"/>
              <a:t>Quy</a:t>
            </a:r>
            <a:r>
              <a:rPr lang="en-MY" b="0" dirty="0" smtClean="0"/>
              <a:t> </a:t>
            </a:r>
            <a:r>
              <a:rPr lang="en-MY" b="0" dirty="0" err="1" smtClean="0"/>
              <a:t>trình</a:t>
            </a:r>
            <a:r>
              <a:rPr lang="en-MY" b="0" dirty="0"/>
              <a:t> </a:t>
            </a:r>
            <a:r>
              <a:rPr lang="en-MY" b="0" dirty="0" err="1" smtClean="0"/>
              <a:t>mà</a:t>
            </a:r>
            <a:r>
              <a:rPr lang="en-MY" b="0" dirty="0" smtClean="0"/>
              <a:t> </a:t>
            </a:r>
            <a:r>
              <a:rPr lang="en-MY" b="0" dirty="0" err="1" smtClean="0"/>
              <a:t>từ</a:t>
            </a:r>
            <a:r>
              <a:rPr lang="en-MY" b="0" dirty="0" smtClean="0"/>
              <a:t> </a:t>
            </a:r>
            <a:r>
              <a:rPr lang="en-MY" b="0" dirty="0" err="1" smtClean="0"/>
              <a:t>đó</a:t>
            </a:r>
            <a:r>
              <a:rPr lang="en-MY" b="0" dirty="0" smtClean="0"/>
              <a:t> </a:t>
            </a:r>
            <a:r>
              <a:rPr lang="en-MY" b="0" dirty="0" err="1" smtClean="0"/>
              <a:t>các</a:t>
            </a:r>
            <a:r>
              <a:rPr lang="en-MY" b="0" dirty="0" smtClean="0"/>
              <a:t> </a:t>
            </a:r>
            <a:r>
              <a:rPr lang="en-MY" b="0" dirty="0" err="1" smtClean="0"/>
              <a:t>nhà</a:t>
            </a:r>
            <a:r>
              <a:rPr lang="en-MY" b="0" dirty="0" smtClean="0"/>
              <a:t> </a:t>
            </a:r>
            <a:r>
              <a:rPr lang="en-MY" b="0" dirty="0" err="1" smtClean="0"/>
              <a:t>lãnh</a:t>
            </a:r>
            <a:r>
              <a:rPr lang="en-MY" b="0" dirty="0" smtClean="0"/>
              <a:t> </a:t>
            </a:r>
            <a:r>
              <a:rPr lang="en-MY" b="0" dirty="0" err="1" smtClean="0"/>
              <a:t>đạo</a:t>
            </a:r>
            <a:r>
              <a:rPr lang="en-MY" b="0" dirty="0" smtClean="0"/>
              <a:t> </a:t>
            </a:r>
            <a:r>
              <a:rPr lang="en-MY" b="0" dirty="0" err="1"/>
              <a:t>q</a:t>
            </a:r>
            <a:r>
              <a:rPr lang="en-MY" b="0" dirty="0" err="1" smtClean="0"/>
              <a:t>uyết</a:t>
            </a:r>
            <a:r>
              <a:rPr lang="en-MY" b="0" dirty="0" smtClean="0"/>
              <a:t> </a:t>
            </a:r>
            <a:r>
              <a:rPr lang="en-MY" b="0" dirty="0" err="1" smtClean="0"/>
              <a:t>định</a:t>
            </a:r>
            <a:r>
              <a:rPr lang="en-MY" b="0" dirty="0" smtClean="0"/>
              <a:t> </a:t>
            </a:r>
            <a:r>
              <a:rPr lang="en-MY" b="0" dirty="0" err="1" smtClean="0"/>
              <a:t>dẫn</a:t>
            </a:r>
            <a:r>
              <a:rPr lang="en-MY" b="0" dirty="0" smtClean="0"/>
              <a:t> </a:t>
            </a:r>
            <a:r>
              <a:rPr lang="en-MY" b="0" dirty="0" err="1" smtClean="0"/>
              <a:t>dắt</a:t>
            </a:r>
            <a:r>
              <a:rPr lang="en-MY" b="0" dirty="0" smtClean="0"/>
              <a:t> </a:t>
            </a:r>
            <a:r>
              <a:rPr lang="en-MY" b="0" dirty="0" err="1" smtClean="0"/>
              <a:t>tổ</a:t>
            </a:r>
            <a:r>
              <a:rPr lang="en-MY" b="0" dirty="0" smtClean="0"/>
              <a:t> </a:t>
            </a:r>
            <a:r>
              <a:rPr lang="en-MY" b="0" dirty="0" err="1" smtClean="0"/>
              <a:t>chức</a:t>
            </a:r>
            <a:r>
              <a:rPr lang="en-MY" b="0" dirty="0" smtClean="0"/>
              <a:t> </a:t>
            </a:r>
            <a:r>
              <a:rPr lang="en-MY" b="0" dirty="0" err="1" smtClean="0"/>
              <a:t>phát</a:t>
            </a:r>
            <a:r>
              <a:rPr lang="en-MY" b="0" dirty="0" smtClean="0"/>
              <a:t> </a:t>
            </a:r>
            <a:r>
              <a:rPr lang="en-MY" b="0" dirty="0" err="1" smtClean="0"/>
              <a:t>triển</a:t>
            </a:r>
            <a:r>
              <a:rPr lang="en-MY" b="0" dirty="0" smtClean="0"/>
              <a:t> </a:t>
            </a:r>
            <a:r>
              <a:rPr lang="en-MY" b="0" dirty="0" err="1" smtClean="0"/>
              <a:t>trong</a:t>
            </a:r>
            <a:r>
              <a:rPr lang="en-MY" b="0" dirty="0" smtClean="0"/>
              <a:t> </a:t>
            </a:r>
            <a:r>
              <a:rPr lang="en-MY" b="0" dirty="0" err="1" smtClean="0"/>
              <a:t>tương</a:t>
            </a:r>
            <a:r>
              <a:rPr lang="en-MY" b="0" dirty="0" smtClean="0"/>
              <a:t> </a:t>
            </a:r>
            <a:r>
              <a:rPr lang="en-MY" b="0" dirty="0" err="1" smtClean="0"/>
              <a:t>lai</a:t>
            </a:r>
            <a:r>
              <a:rPr lang="en-MY" b="0" dirty="0" smtClean="0"/>
              <a:t> </a:t>
            </a:r>
            <a:r>
              <a:rPr lang="en-MY" b="0" dirty="0" err="1" smtClean="0"/>
              <a:t>và</a:t>
            </a:r>
            <a:r>
              <a:rPr lang="en-MY" b="0" dirty="0" smtClean="0"/>
              <a:t> </a:t>
            </a:r>
            <a:r>
              <a:rPr lang="en-MY" b="0" dirty="0" err="1" smtClean="0"/>
              <a:t>làm</a:t>
            </a:r>
            <a:r>
              <a:rPr lang="en-MY" b="0" dirty="0" smtClean="0"/>
              <a:t> </a:t>
            </a:r>
            <a:r>
              <a:rPr lang="en-MY" b="0" dirty="0" err="1" smtClean="0"/>
              <a:t>thế</a:t>
            </a:r>
            <a:r>
              <a:rPr lang="en-MY" b="0" dirty="0" smtClean="0"/>
              <a:t> </a:t>
            </a:r>
            <a:r>
              <a:rPr lang="en-MY" b="0" dirty="0" err="1" smtClean="0"/>
              <a:t>nào</a:t>
            </a:r>
            <a:r>
              <a:rPr lang="en-MY" b="0" dirty="0" smtClean="0"/>
              <a:t> </a:t>
            </a:r>
            <a:r>
              <a:rPr lang="en-MY" b="0" dirty="0" err="1" smtClean="0"/>
              <a:t>để</a:t>
            </a:r>
            <a:r>
              <a:rPr lang="en-MY" b="0" dirty="0" smtClean="0"/>
              <a:t> </a:t>
            </a:r>
            <a:r>
              <a:rPr lang="en-MY" b="0" dirty="0" err="1" smtClean="0"/>
              <a:t>đến</a:t>
            </a:r>
            <a:r>
              <a:rPr lang="en-MY" b="0" dirty="0" smtClean="0"/>
              <a:t> </a:t>
            </a:r>
            <a:r>
              <a:rPr lang="en-MY" b="0" dirty="0" err="1" smtClean="0"/>
              <a:t>được</a:t>
            </a:r>
            <a:r>
              <a:rPr lang="en-MY" b="0" dirty="0" smtClean="0"/>
              <a:t> </a:t>
            </a:r>
            <a:r>
              <a:rPr lang="en-MY" b="0" dirty="0" err="1" smtClean="0"/>
              <a:t>vị</a:t>
            </a:r>
            <a:r>
              <a:rPr lang="en-MY" b="0" dirty="0" smtClean="0"/>
              <a:t> </a:t>
            </a:r>
            <a:r>
              <a:rPr lang="en-MY" b="0" dirty="0" err="1" smtClean="0"/>
              <a:t>trí</a:t>
            </a:r>
            <a:r>
              <a:rPr lang="en-MY" b="0" dirty="0" smtClean="0"/>
              <a:t> </a:t>
            </a:r>
            <a:r>
              <a:rPr lang="en-MY" b="0" dirty="0" err="1" smtClean="0"/>
              <a:t>đó</a:t>
            </a:r>
            <a:r>
              <a:rPr lang="en-MY" b="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en-MY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MY" b="0" dirty="0" err="1" smtClean="0"/>
              <a:t>Nói</a:t>
            </a:r>
            <a:r>
              <a:rPr lang="en-MY" b="0" dirty="0" smtClean="0"/>
              <a:t> </a:t>
            </a:r>
            <a:r>
              <a:rPr lang="en-MY" b="0" dirty="0" err="1" smtClean="0"/>
              <a:t>cách</a:t>
            </a:r>
            <a:r>
              <a:rPr lang="en-MY" b="0" dirty="0" smtClean="0"/>
              <a:t> </a:t>
            </a:r>
            <a:r>
              <a:rPr lang="en-MY" b="0" dirty="0" err="1"/>
              <a:t>khác</a:t>
            </a:r>
            <a:r>
              <a:rPr lang="en-MY" b="0" dirty="0"/>
              <a:t>, </a:t>
            </a:r>
            <a:r>
              <a:rPr lang="en-MY" b="0" dirty="0" err="1"/>
              <a:t>họ</a:t>
            </a:r>
            <a:r>
              <a:rPr lang="en-MY" b="0" dirty="0"/>
              <a:t> </a:t>
            </a:r>
            <a:r>
              <a:rPr lang="en-MY" b="0" dirty="0" err="1"/>
              <a:t>phát</a:t>
            </a:r>
            <a:r>
              <a:rPr lang="en-MY" b="0" dirty="0"/>
              <a:t> </a:t>
            </a:r>
            <a:r>
              <a:rPr lang="en-MY" b="0" dirty="0" err="1"/>
              <a:t>triển</a:t>
            </a:r>
            <a:r>
              <a:rPr lang="en-MY" b="0" dirty="0"/>
              <a:t> </a:t>
            </a:r>
            <a:r>
              <a:rPr lang="en-MY" b="0" dirty="0" err="1"/>
              <a:t>tầm</a:t>
            </a:r>
            <a:r>
              <a:rPr lang="en-MY" b="0" dirty="0"/>
              <a:t> </a:t>
            </a:r>
            <a:r>
              <a:rPr lang="en-MY" b="0" dirty="0" err="1"/>
              <a:t>nhìn</a:t>
            </a:r>
            <a:r>
              <a:rPr lang="en-MY" b="0" dirty="0"/>
              <a:t> </a:t>
            </a:r>
            <a:r>
              <a:rPr lang="en-MY" b="0" dirty="0" err="1"/>
              <a:t>cho</a:t>
            </a:r>
            <a:r>
              <a:rPr lang="en-MY" b="0" dirty="0"/>
              <a:t> </a:t>
            </a:r>
            <a:r>
              <a:rPr lang="en-MY" b="0" dirty="0" err="1"/>
              <a:t>tương</a:t>
            </a:r>
            <a:r>
              <a:rPr lang="en-MY" b="0" dirty="0"/>
              <a:t> </a:t>
            </a:r>
            <a:r>
              <a:rPr lang="en-MY" b="0" dirty="0" err="1"/>
              <a:t>lai</a:t>
            </a:r>
            <a:r>
              <a:rPr lang="en-MY" b="0" dirty="0"/>
              <a:t> </a:t>
            </a:r>
            <a:r>
              <a:rPr lang="en-MY" b="0" dirty="0" err="1"/>
              <a:t>của</a:t>
            </a:r>
            <a:r>
              <a:rPr lang="en-MY" b="0" dirty="0"/>
              <a:t> </a:t>
            </a:r>
            <a:r>
              <a:rPr lang="en-MY" b="0" dirty="0" err="1"/>
              <a:t>tổ</a:t>
            </a:r>
            <a:r>
              <a:rPr lang="en-MY" b="0" dirty="0"/>
              <a:t> </a:t>
            </a:r>
            <a:r>
              <a:rPr lang="en-MY" b="0" dirty="0" err="1"/>
              <a:t>chức</a:t>
            </a:r>
            <a:r>
              <a:rPr lang="en-MY" b="0" dirty="0"/>
              <a:t> </a:t>
            </a:r>
            <a:r>
              <a:rPr lang="en-MY" b="0" dirty="0" err="1"/>
              <a:t>và</a:t>
            </a:r>
            <a:r>
              <a:rPr lang="en-MY" b="0" dirty="0"/>
              <a:t> </a:t>
            </a:r>
            <a:r>
              <a:rPr lang="en-MY" b="0" dirty="0" err="1"/>
              <a:t>xác</a:t>
            </a:r>
            <a:r>
              <a:rPr lang="en-MY" b="0" dirty="0"/>
              <a:t> </a:t>
            </a:r>
            <a:r>
              <a:rPr lang="en-MY" b="0" dirty="0" err="1"/>
              <a:t>định</a:t>
            </a:r>
            <a:r>
              <a:rPr lang="en-MY" b="0" dirty="0"/>
              <a:t> </a:t>
            </a:r>
            <a:r>
              <a:rPr lang="en-MY" b="0" dirty="0" err="1"/>
              <a:t>các</a:t>
            </a:r>
            <a:r>
              <a:rPr lang="en-MY" b="0" dirty="0"/>
              <a:t> </a:t>
            </a:r>
            <a:r>
              <a:rPr lang="en-MY" b="0" dirty="0" err="1"/>
              <a:t>ưu</a:t>
            </a:r>
            <a:r>
              <a:rPr lang="en-MY" b="0" dirty="0"/>
              <a:t> </a:t>
            </a:r>
            <a:r>
              <a:rPr lang="en-MY" b="0" dirty="0" err="1"/>
              <a:t>tiên</a:t>
            </a:r>
            <a:r>
              <a:rPr lang="en-MY" b="0" dirty="0"/>
              <a:t> </a:t>
            </a:r>
            <a:r>
              <a:rPr lang="en-MY" b="0" dirty="0" err="1"/>
              <a:t>cần</a:t>
            </a:r>
            <a:r>
              <a:rPr lang="en-MY" b="0" dirty="0"/>
              <a:t> </a:t>
            </a:r>
            <a:r>
              <a:rPr lang="en-MY" b="0" dirty="0" err="1"/>
              <a:t>thiết</a:t>
            </a:r>
            <a:r>
              <a:rPr lang="en-MY" b="0" dirty="0"/>
              <a:t>, </a:t>
            </a:r>
            <a:r>
              <a:rPr lang="en-MY" b="0" dirty="0" err="1"/>
              <a:t>các</a:t>
            </a:r>
            <a:r>
              <a:rPr lang="en-MY" b="0" dirty="0"/>
              <a:t> </a:t>
            </a:r>
            <a:r>
              <a:rPr lang="en-MY" b="0" dirty="0" err="1"/>
              <a:t>thủ</a:t>
            </a:r>
            <a:r>
              <a:rPr lang="en-MY" b="0" dirty="0"/>
              <a:t> </a:t>
            </a:r>
            <a:r>
              <a:rPr lang="en-MY" b="0" dirty="0" err="1"/>
              <a:t>tục</a:t>
            </a:r>
            <a:r>
              <a:rPr lang="en-MY" b="0" dirty="0"/>
              <a:t> </a:t>
            </a:r>
            <a:r>
              <a:rPr lang="en-MY" b="0" dirty="0" err="1"/>
              <a:t>và</a:t>
            </a:r>
            <a:r>
              <a:rPr lang="en-MY" b="0" dirty="0"/>
              <a:t> </a:t>
            </a:r>
            <a:r>
              <a:rPr lang="en-MY" b="0" dirty="0" err="1"/>
              <a:t>các</a:t>
            </a:r>
            <a:r>
              <a:rPr lang="en-MY" b="0" dirty="0"/>
              <a:t> </a:t>
            </a:r>
            <a:r>
              <a:rPr lang="en-MY" b="0" dirty="0" err="1"/>
              <a:t>hoạt</a:t>
            </a:r>
            <a:r>
              <a:rPr lang="en-MY" b="0" dirty="0"/>
              <a:t> </a:t>
            </a:r>
            <a:r>
              <a:rPr lang="en-MY" b="0" dirty="0" err="1"/>
              <a:t>động</a:t>
            </a:r>
            <a:r>
              <a:rPr lang="en-MY" b="0" dirty="0"/>
              <a:t> (</a:t>
            </a:r>
            <a:r>
              <a:rPr lang="en-MY" b="0" dirty="0" err="1"/>
              <a:t>chiến</a:t>
            </a:r>
            <a:r>
              <a:rPr lang="en-MY" b="0" dirty="0"/>
              <a:t> </a:t>
            </a:r>
            <a:r>
              <a:rPr lang="en-MY" b="0" dirty="0" err="1"/>
              <a:t>lược</a:t>
            </a:r>
            <a:r>
              <a:rPr lang="en-MY" b="0" dirty="0"/>
              <a:t>) </a:t>
            </a:r>
            <a:r>
              <a:rPr lang="en-MY" b="0" dirty="0" err="1"/>
              <a:t>nhằm</a:t>
            </a:r>
            <a:r>
              <a:rPr lang="en-MY" b="0" dirty="0"/>
              <a:t> </a:t>
            </a:r>
            <a:r>
              <a:rPr lang="en-MY" b="0" dirty="0" err="1"/>
              <a:t>đạt</a:t>
            </a:r>
            <a:r>
              <a:rPr lang="en-MY" b="0" dirty="0"/>
              <a:t> </a:t>
            </a:r>
            <a:r>
              <a:rPr lang="en-MY" b="0" dirty="0" err="1"/>
              <a:t>được</a:t>
            </a:r>
            <a:r>
              <a:rPr lang="en-MY" b="0" dirty="0"/>
              <a:t> </a:t>
            </a:r>
            <a:r>
              <a:rPr lang="en-MY" b="0" dirty="0" err="1"/>
              <a:t>tầm</a:t>
            </a:r>
            <a:r>
              <a:rPr lang="en-MY" b="0" dirty="0"/>
              <a:t> </a:t>
            </a:r>
            <a:r>
              <a:rPr lang="en-MY" b="0" dirty="0" err="1"/>
              <a:t>nhìn</a:t>
            </a:r>
            <a:r>
              <a:rPr lang="en-MY" b="0" dirty="0"/>
              <a:t> </a:t>
            </a:r>
            <a:r>
              <a:rPr lang="en-MY" b="0" dirty="0" err="1"/>
              <a:t>đó</a:t>
            </a:r>
            <a:r>
              <a:rPr lang="en-MY" b="0" dirty="0"/>
              <a:t>.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endParaRPr lang="en-MY" b="0" dirty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8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250" y="689882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Lập</a:t>
            </a:r>
            <a:r>
              <a:rPr lang="en-MY" b="1" dirty="0" smtClean="0"/>
              <a:t> </a:t>
            </a:r>
            <a:r>
              <a:rPr lang="en-MY" b="1" dirty="0" err="1" smtClean="0"/>
              <a:t>kế</a:t>
            </a:r>
            <a:r>
              <a:rPr lang="en-MY" b="1" dirty="0" smtClean="0"/>
              <a:t> </a:t>
            </a:r>
            <a:r>
              <a:rPr lang="en-MY" b="1" dirty="0" err="1" smtClean="0"/>
              <a:t>hoạch</a:t>
            </a:r>
            <a:r>
              <a:rPr lang="en-MY" b="1" dirty="0" smtClean="0"/>
              <a:t> </a:t>
            </a:r>
            <a:r>
              <a:rPr lang="en-MY" b="1" dirty="0" err="1" smtClean="0"/>
              <a:t>chiến</a:t>
            </a:r>
            <a:r>
              <a:rPr lang="en-MY" b="1" dirty="0" smtClean="0"/>
              <a:t> </a:t>
            </a:r>
            <a:r>
              <a:rPr lang="en-MY" b="1" dirty="0" err="1" smtClean="0"/>
              <a:t>lược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4" y="2011998"/>
            <a:ext cx="10160000" cy="43735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en-MY" b="0" dirty="0" smtClean="0"/>
          </a:p>
          <a:p>
            <a:pPr marL="457200" indent="-4572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en-US" sz="3200" b="0" dirty="0" err="1" smtClean="0"/>
              <a:t>Tiến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hành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thiết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lập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các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ưu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tiên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để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đạt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được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trong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tương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lại</a:t>
            </a:r>
            <a:endParaRPr lang="en-US" altLang="en-US" sz="3200" b="0" dirty="0"/>
          </a:p>
          <a:p>
            <a:pPr marL="457200" indent="-4572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en-US" sz="3200" b="0" dirty="0" err="1" smtClean="0"/>
              <a:t>Thúc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đẩy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lựa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chọn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giữa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những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việc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sẽ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làm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và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không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làm</a:t>
            </a:r>
            <a:r>
              <a:rPr lang="en-US" altLang="en-US" sz="3200" b="0" dirty="0" smtClean="0"/>
              <a:t> </a:t>
            </a:r>
            <a:endParaRPr lang="en-US" altLang="en-US" sz="3200" b="0" dirty="0"/>
          </a:p>
          <a:p>
            <a:pPr marL="457200" indent="-4572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en-US" sz="3200" b="0" dirty="0" err="1" smtClean="0"/>
              <a:t>Kéo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toàn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bộ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tổ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chức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lại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với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nhau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để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cùng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thực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hiện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kế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hoạch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hành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động</a:t>
            </a:r>
            <a:endParaRPr lang="en-US" altLang="en-US" sz="3200" b="0" dirty="0"/>
          </a:p>
          <a:p>
            <a:pPr marL="457200" indent="-4572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en-US" sz="3200" b="0" dirty="0" err="1" smtClean="0"/>
              <a:t>Phác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thảo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toàn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cảnh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việc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phân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bổ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nguồn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lực</a:t>
            </a:r>
            <a:endParaRPr lang="en-US" altLang="en-US" sz="3200" b="0" dirty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65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278" y="614362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Tại</a:t>
            </a:r>
            <a:r>
              <a:rPr lang="en-MY" b="1" dirty="0" smtClean="0"/>
              <a:t> </a:t>
            </a:r>
            <a:r>
              <a:rPr lang="en-MY" b="1" dirty="0" err="1" smtClean="0"/>
              <a:t>sao</a:t>
            </a:r>
            <a:r>
              <a:rPr lang="en-MY" b="1" dirty="0" smtClean="0"/>
              <a:t> </a:t>
            </a:r>
            <a:r>
              <a:rPr lang="en-MY" b="1" dirty="0" err="1" smtClean="0"/>
              <a:t>phải</a:t>
            </a:r>
            <a:r>
              <a:rPr lang="en-MY" b="1" dirty="0" smtClean="0"/>
              <a:t> </a:t>
            </a:r>
            <a:r>
              <a:rPr lang="en-MY" b="1" dirty="0" err="1" smtClean="0"/>
              <a:t>lập</a:t>
            </a:r>
            <a:r>
              <a:rPr lang="en-MY" b="1" dirty="0" smtClean="0"/>
              <a:t> </a:t>
            </a:r>
            <a:r>
              <a:rPr lang="en-MY" b="1" dirty="0" err="1" smtClean="0"/>
              <a:t>kế</a:t>
            </a:r>
            <a:r>
              <a:rPr lang="en-MY" b="1" dirty="0" smtClean="0"/>
              <a:t> </a:t>
            </a:r>
            <a:r>
              <a:rPr lang="en-MY" b="1" dirty="0" err="1" smtClean="0"/>
              <a:t>hoạch</a:t>
            </a:r>
            <a:r>
              <a:rPr lang="en-MY" b="1" dirty="0" smtClean="0"/>
              <a:t> </a:t>
            </a:r>
            <a:r>
              <a:rPr lang="en-MY" b="1" dirty="0" err="1" smtClean="0"/>
              <a:t>chiến</a:t>
            </a:r>
            <a:r>
              <a:rPr lang="en-MY" b="1" dirty="0" smtClean="0"/>
              <a:t> </a:t>
            </a:r>
            <a:r>
              <a:rPr lang="en-MY" b="1" dirty="0" err="1" smtClean="0"/>
              <a:t>lược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278" y="2047528"/>
            <a:ext cx="10515600" cy="377341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en-US" sz="3200" b="0" dirty="0" err="1" smtClean="0"/>
              <a:t>Nếu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bạn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thất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bại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trong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việc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lập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kế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hoạch</a:t>
            </a:r>
            <a:r>
              <a:rPr lang="en-US" altLang="en-US" sz="3200" b="0" dirty="0"/>
              <a:t> </a:t>
            </a:r>
            <a:r>
              <a:rPr lang="en-US" altLang="en-US" sz="3200" b="0" dirty="0" err="1" smtClean="0"/>
              <a:t>thì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bạn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sẽ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thất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bại</a:t>
            </a:r>
            <a:r>
              <a:rPr lang="en-US" altLang="en-US" sz="3200" b="0" dirty="0" smtClean="0"/>
              <a:t> – </a:t>
            </a:r>
            <a:r>
              <a:rPr lang="en-US" altLang="en-US" sz="3200" b="0" dirty="0" err="1" smtClean="0"/>
              <a:t>nên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chủ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động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cho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tương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lai</a:t>
            </a:r>
            <a:endParaRPr lang="en-US" altLang="en-US" sz="3200" b="0" dirty="0" smtClean="0"/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en-US" sz="3200" b="0" dirty="0" err="1" smtClean="0"/>
              <a:t>Lập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kế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hoạch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chiến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lược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cải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tiến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hiệu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suất</a:t>
            </a:r>
            <a:r>
              <a:rPr lang="en-US" altLang="en-US" sz="3200" b="0" dirty="0" smtClean="0"/>
              <a:t> 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en-US" sz="3200" b="0" dirty="0" err="1" smtClean="0"/>
              <a:t>Hạn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chế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những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suy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nghĩ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ngắn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hạn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và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hướng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nội</a:t>
            </a:r>
            <a:endParaRPr lang="en-US" altLang="en-US" sz="3200" b="0" dirty="0" smtClean="0"/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en-US" sz="3200" b="0" dirty="0" err="1" smtClean="0"/>
              <a:t>Giải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quyết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những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khó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khăn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cho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cấp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vĩ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mô</a:t>
            </a:r>
            <a:endParaRPr lang="en-US" altLang="en-US" sz="3200" b="0" dirty="0"/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en-US" sz="3200" b="0" dirty="0" err="1" smtClean="0"/>
              <a:t>Tuyên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truyền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cho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mọi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người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về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vấn</a:t>
            </a:r>
            <a:r>
              <a:rPr lang="en-US" altLang="en-US" sz="3200" b="0" dirty="0" smtClean="0"/>
              <a:t> </a:t>
            </a:r>
            <a:r>
              <a:rPr lang="en-US" altLang="en-US" sz="3200" b="0" dirty="0" err="1" smtClean="0"/>
              <a:t>đề</a:t>
            </a:r>
            <a:r>
              <a:rPr lang="en-US" altLang="en-US" sz="3200" b="0" dirty="0" smtClean="0"/>
              <a:t> </a:t>
            </a:r>
            <a:endParaRPr lang="en-US" altLang="en-US" sz="3200" b="0" dirty="0"/>
          </a:p>
          <a:p>
            <a:pPr>
              <a:lnSpc>
                <a:spcPct val="150000"/>
              </a:lnSpc>
            </a:pPr>
            <a:endParaRPr lang="en-MY" sz="3200" dirty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95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12" y="621846"/>
            <a:ext cx="11582400" cy="990600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en-US" sz="3000" b="1" dirty="0" err="1" smtClean="0"/>
              <a:t>Không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chỉ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có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một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cách</a:t>
            </a:r>
            <a:r>
              <a:rPr lang="en-US" sz="3000" b="1" dirty="0" smtClean="0"/>
              <a:t>  </a:t>
            </a:r>
            <a:r>
              <a:rPr lang="en-US" sz="3000" b="1" dirty="0" err="1" smtClean="0"/>
              <a:t>để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Lập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kế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hoạch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chiến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lược</a:t>
            </a:r>
            <a:endParaRPr lang="en-US" sz="3000" b="1" dirty="0"/>
          </a:p>
        </p:txBody>
      </p:sp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1807029"/>
            <a:ext cx="9477375" cy="491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25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278" y="619805"/>
            <a:ext cx="10515600" cy="1325563"/>
          </a:xfrm>
        </p:spPr>
        <p:txBody>
          <a:bodyPr/>
          <a:lstStyle/>
          <a:p>
            <a:r>
              <a:rPr lang="en-US" b="1" dirty="0" err="1" smtClean="0"/>
              <a:t>Cách</a:t>
            </a:r>
            <a:r>
              <a:rPr lang="en-US" b="1" dirty="0" smtClean="0"/>
              <a:t> </a:t>
            </a:r>
            <a:r>
              <a:rPr lang="en-US" b="1" dirty="0" err="1" smtClean="0"/>
              <a:t>thực</a:t>
            </a:r>
            <a:r>
              <a:rPr lang="en-US" b="1" dirty="0" smtClean="0"/>
              <a:t> </a:t>
            </a:r>
            <a:r>
              <a:rPr lang="en-US" b="1" dirty="0" err="1" smtClean="0"/>
              <a:t>hiện</a:t>
            </a:r>
            <a:r>
              <a:rPr lang="en-US" b="1" dirty="0" smtClean="0"/>
              <a:t>?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278" y="2163337"/>
            <a:ext cx="10515600" cy="386027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err="1" smtClean="0">
                <a:latin typeface="+mj-lt"/>
              </a:rPr>
              <a:t>Lập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kế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hoạch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chiến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lược</a:t>
            </a:r>
            <a:r>
              <a:rPr lang="en-US" dirty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sẽ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cập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đến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năm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câu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hỏi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sau</a:t>
            </a:r>
            <a:r>
              <a:rPr lang="en-US" dirty="0" smtClean="0">
                <a:latin typeface="+mj-lt"/>
              </a:rPr>
              <a:t>: </a:t>
            </a:r>
            <a:endParaRPr lang="en-MY" dirty="0" smtClean="0">
              <a:latin typeface="+mj-lt"/>
            </a:endParaRPr>
          </a:p>
          <a:p>
            <a:pPr marL="514350" indent="-514350">
              <a:lnSpc>
                <a:spcPct val="225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b="1" dirty="0" err="1" smtClean="0">
                <a:latin typeface="+mj-lt"/>
              </a:rPr>
              <a:t>Chúng</a:t>
            </a:r>
            <a:r>
              <a:rPr lang="en-US" b="1" dirty="0" smtClean="0">
                <a:latin typeface="+mj-lt"/>
              </a:rPr>
              <a:t> ta </a:t>
            </a:r>
            <a:r>
              <a:rPr lang="en-US" b="1" dirty="0" err="1" smtClean="0">
                <a:latin typeface="+mj-lt"/>
              </a:rPr>
              <a:t>là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ai</a:t>
            </a:r>
            <a:r>
              <a:rPr lang="en-US" b="1" dirty="0" smtClean="0">
                <a:latin typeface="+mj-lt"/>
              </a:rPr>
              <a:t> ?</a:t>
            </a:r>
            <a:endParaRPr lang="en-US" b="1" dirty="0">
              <a:latin typeface="+mj-lt"/>
            </a:endParaRPr>
          </a:p>
          <a:p>
            <a:pPr marL="514350" indent="-514350">
              <a:lnSpc>
                <a:spcPct val="225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b="1" dirty="0" err="1" smtClean="0">
                <a:latin typeface="+mj-lt"/>
              </a:rPr>
              <a:t>Chúng</a:t>
            </a:r>
            <a:r>
              <a:rPr lang="en-US" b="1" dirty="0" smtClean="0">
                <a:latin typeface="+mj-lt"/>
              </a:rPr>
              <a:t> ta </a:t>
            </a:r>
            <a:r>
              <a:rPr lang="en-US" b="1" dirty="0" err="1" smtClean="0">
                <a:latin typeface="+mj-lt"/>
              </a:rPr>
              <a:t>hiện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đang</a:t>
            </a:r>
            <a:r>
              <a:rPr lang="en-US" b="1" dirty="0" smtClean="0">
                <a:latin typeface="+mj-lt"/>
              </a:rPr>
              <a:t> ở </a:t>
            </a:r>
            <a:r>
              <a:rPr lang="en-US" b="1" dirty="0" err="1" smtClean="0">
                <a:latin typeface="+mj-lt"/>
              </a:rPr>
              <a:t>vị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trí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nào</a:t>
            </a:r>
            <a:r>
              <a:rPr lang="en-US" b="1" dirty="0" smtClean="0">
                <a:latin typeface="+mj-lt"/>
              </a:rPr>
              <a:t> ?</a:t>
            </a:r>
            <a:endParaRPr lang="en-US" b="1" dirty="0">
              <a:latin typeface="+mj-lt"/>
            </a:endParaRPr>
          </a:p>
          <a:p>
            <a:pPr marL="514350" indent="-514350">
              <a:lnSpc>
                <a:spcPct val="225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b="1" dirty="0" err="1" smtClean="0">
                <a:latin typeface="+mj-lt"/>
              </a:rPr>
              <a:t>Chúng</a:t>
            </a:r>
            <a:r>
              <a:rPr lang="en-US" b="1" dirty="0" smtClean="0">
                <a:latin typeface="+mj-lt"/>
              </a:rPr>
              <a:t> ta </a:t>
            </a:r>
            <a:r>
              <a:rPr lang="en-US" b="1" dirty="0" err="1" smtClean="0">
                <a:latin typeface="+mj-lt"/>
              </a:rPr>
              <a:t>muốn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phát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triển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đến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vị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trí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nào</a:t>
            </a:r>
            <a:r>
              <a:rPr lang="en-US" b="1" dirty="0" smtClean="0">
                <a:latin typeface="+mj-lt"/>
              </a:rPr>
              <a:t> ?</a:t>
            </a:r>
            <a:endParaRPr lang="en-US" b="1" dirty="0">
              <a:latin typeface="+mj-lt"/>
            </a:endParaRPr>
          </a:p>
          <a:p>
            <a:pPr marL="514350" indent="-514350">
              <a:lnSpc>
                <a:spcPct val="225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b="1" dirty="0" err="1" smtClean="0">
                <a:latin typeface="+mj-lt"/>
              </a:rPr>
              <a:t>Làm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thế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nào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để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chúng</a:t>
            </a:r>
            <a:r>
              <a:rPr lang="en-US" b="1" dirty="0" smtClean="0">
                <a:latin typeface="+mj-lt"/>
              </a:rPr>
              <a:t> ta </a:t>
            </a:r>
            <a:r>
              <a:rPr lang="en-US" b="1" dirty="0" err="1" smtClean="0">
                <a:latin typeface="+mj-lt"/>
              </a:rPr>
              <a:t>tiến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đến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vị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trí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đó</a:t>
            </a:r>
            <a:r>
              <a:rPr lang="en-US" b="1" dirty="0" smtClean="0">
                <a:latin typeface="+mj-lt"/>
              </a:rPr>
              <a:t> ?</a:t>
            </a:r>
            <a:endParaRPr lang="en-US" b="1" dirty="0">
              <a:latin typeface="+mj-lt"/>
            </a:endParaRPr>
          </a:p>
          <a:p>
            <a:pPr marL="514350" indent="-514350">
              <a:lnSpc>
                <a:spcPct val="225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b="1" dirty="0" err="1" smtClean="0">
                <a:latin typeface="+mj-lt"/>
              </a:rPr>
              <a:t>Làm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thế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nào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để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chúng</a:t>
            </a:r>
            <a:r>
              <a:rPr lang="en-US" b="1" dirty="0" smtClean="0">
                <a:latin typeface="+mj-lt"/>
              </a:rPr>
              <a:t> ta </a:t>
            </a:r>
            <a:r>
              <a:rPr lang="en-US" b="1" dirty="0" err="1" smtClean="0">
                <a:latin typeface="+mj-lt"/>
              </a:rPr>
              <a:t>đo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lường</a:t>
            </a:r>
            <a:r>
              <a:rPr lang="en-US" b="1" dirty="0" smtClean="0">
                <a:latin typeface="+mj-lt"/>
              </a:rPr>
              <a:t>/ </a:t>
            </a:r>
            <a:r>
              <a:rPr lang="en-US" b="1" dirty="0" err="1" smtClean="0">
                <a:latin typeface="+mj-lt"/>
              </a:rPr>
              <a:t>đánh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giá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tiến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trình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thực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hiện</a:t>
            </a:r>
            <a:r>
              <a:rPr lang="en-US" b="1" dirty="0" smtClean="0">
                <a:latin typeface="+mj-lt"/>
              </a:rPr>
              <a:t>?</a:t>
            </a:r>
            <a:endParaRPr lang="en-US" b="1" dirty="0">
              <a:latin typeface="+mj-lt"/>
            </a:endParaRPr>
          </a:p>
          <a:p>
            <a:endParaRPr lang="en-MY" dirty="0">
              <a:latin typeface="+mj-lt"/>
            </a:endParaRPr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73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17" y="0"/>
            <a:ext cx="10515600" cy="822740"/>
          </a:xfrm>
        </p:spPr>
        <p:txBody>
          <a:bodyPr/>
          <a:lstStyle/>
          <a:p>
            <a:pPr algn="ctr"/>
            <a:r>
              <a:rPr lang="en-MY" b="1" dirty="0" err="1" smtClean="0"/>
              <a:t>Mẫu</a:t>
            </a:r>
            <a:r>
              <a:rPr lang="en-MY" b="1" dirty="0" smtClean="0"/>
              <a:t> </a:t>
            </a:r>
            <a:r>
              <a:rPr lang="en-MY" b="1" dirty="0" err="1" smtClean="0"/>
              <a:t>lập</a:t>
            </a:r>
            <a:r>
              <a:rPr lang="en-MY" b="1" dirty="0" smtClean="0"/>
              <a:t> </a:t>
            </a:r>
            <a:r>
              <a:rPr lang="en-MY" b="1" dirty="0" err="1" smtClean="0"/>
              <a:t>kế</a:t>
            </a:r>
            <a:r>
              <a:rPr lang="en-MY" b="1" dirty="0" smtClean="0"/>
              <a:t> </a:t>
            </a:r>
            <a:r>
              <a:rPr lang="en-MY" b="1" dirty="0" err="1" smtClean="0"/>
              <a:t>hoạch</a:t>
            </a:r>
            <a:r>
              <a:rPr lang="en-MY" b="1" dirty="0" smtClean="0"/>
              <a:t> </a:t>
            </a:r>
            <a:r>
              <a:rPr lang="en-MY" b="1" dirty="0" err="1" smtClean="0"/>
              <a:t>chiến</a:t>
            </a:r>
            <a:r>
              <a:rPr lang="en-MY" b="1" dirty="0" smtClean="0"/>
              <a:t> </a:t>
            </a:r>
            <a:r>
              <a:rPr lang="en-MY" b="1" dirty="0" err="1" smtClean="0"/>
              <a:t>lược</a:t>
            </a:r>
            <a:endParaRPr lang="en-MY" b="1" dirty="0"/>
          </a:p>
        </p:txBody>
      </p:sp>
      <p:sp>
        <p:nvSpPr>
          <p:cNvPr id="4" name="Rounded Rectangle 3"/>
          <p:cNvSpPr/>
          <p:nvPr/>
        </p:nvSpPr>
        <p:spPr>
          <a:xfrm>
            <a:off x="474952" y="1966958"/>
            <a:ext cx="2042445" cy="107677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tx1"/>
                </a:solidFill>
              </a:rPr>
              <a:t>Chúng</a:t>
            </a:r>
            <a:r>
              <a:rPr lang="en-MY" dirty="0" smtClean="0">
                <a:solidFill>
                  <a:schemeClr val="tx1"/>
                </a:solidFill>
              </a:rPr>
              <a:t> ta </a:t>
            </a:r>
            <a:r>
              <a:rPr lang="en-MY" dirty="0" err="1" smtClean="0">
                <a:solidFill>
                  <a:schemeClr val="tx1"/>
                </a:solidFill>
              </a:rPr>
              <a:t>đang</a:t>
            </a:r>
            <a:r>
              <a:rPr lang="en-MY" dirty="0" smtClean="0">
                <a:solidFill>
                  <a:schemeClr val="tx1"/>
                </a:solidFill>
              </a:rPr>
              <a:t>       ở </a:t>
            </a:r>
            <a:r>
              <a:rPr lang="en-MY" dirty="0" err="1" smtClean="0">
                <a:solidFill>
                  <a:schemeClr val="tx1"/>
                </a:solidFill>
              </a:rPr>
              <a:t>đâu</a:t>
            </a:r>
            <a:r>
              <a:rPr lang="en-MY" dirty="0" smtClean="0">
                <a:solidFill>
                  <a:schemeClr val="tx1"/>
                </a:solidFill>
              </a:rPr>
              <a:t> 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57076" y="1974079"/>
            <a:ext cx="2042445" cy="10767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tx1"/>
                </a:solidFill>
              </a:rPr>
              <a:t>Chúng</a:t>
            </a:r>
            <a:r>
              <a:rPr lang="en-MY" dirty="0" smtClean="0">
                <a:solidFill>
                  <a:schemeClr val="tx1"/>
                </a:solidFill>
              </a:rPr>
              <a:t> ta </a:t>
            </a:r>
            <a:r>
              <a:rPr lang="en-MY" dirty="0" err="1" smtClean="0">
                <a:solidFill>
                  <a:schemeClr val="tx1"/>
                </a:solidFill>
              </a:rPr>
              <a:t>muốn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phát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triển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thế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nào</a:t>
            </a:r>
            <a:r>
              <a:rPr lang="en-MY" dirty="0" smtClean="0">
                <a:solidFill>
                  <a:schemeClr val="tx1"/>
                </a:solidFill>
              </a:rPr>
              <a:t>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43001" y="1974079"/>
            <a:ext cx="2042445" cy="107677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tx1"/>
                </a:solidFill>
              </a:rPr>
              <a:t>Chúng</a:t>
            </a:r>
            <a:r>
              <a:rPr lang="en-MY" dirty="0" smtClean="0">
                <a:solidFill>
                  <a:schemeClr val="tx1"/>
                </a:solidFill>
              </a:rPr>
              <a:t> ta </a:t>
            </a:r>
            <a:r>
              <a:rPr lang="en-MY" dirty="0" err="1" smtClean="0">
                <a:solidFill>
                  <a:schemeClr val="tx1"/>
                </a:solidFill>
              </a:rPr>
              <a:t>sẽ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thực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hiện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thế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nào</a:t>
            </a:r>
            <a:r>
              <a:rPr lang="en-MY" dirty="0" smtClean="0">
                <a:solidFill>
                  <a:schemeClr val="tx1"/>
                </a:solidFill>
              </a:rPr>
              <a:t>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722408" y="1974079"/>
            <a:ext cx="2042445" cy="107677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tx1"/>
                </a:solidFill>
              </a:rPr>
              <a:t>Chúng</a:t>
            </a:r>
            <a:r>
              <a:rPr lang="en-MY" dirty="0" smtClean="0">
                <a:solidFill>
                  <a:schemeClr val="tx1"/>
                </a:solidFill>
              </a:rPr>
              <a:t> ta </a:t>
            </a:r>
            <a:r>
              <a:rPr lang="en-MY" dirty="0" err="1" smtClean="0">
                <a:solidFill>
                  <a:schemeClr val="tx1"/>
                </a:solidFill>
              </a:rPr>
              <a:t>đang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thực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hiện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thế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nào</a:t>
            </a:r>
            <a:r>
              <a:rPr lang="en-MY" dirty="0" smtClean="0">
                <a:solidFill>
                  <a:schemeClr val="tx1"/>
                </a:solidFill>
              </a:rPr>
              <a:t>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17622" y="3425438"/>
            <a:ext cx="2461188" cy="317191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Phân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tích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thị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trường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Tập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hợp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thông</a:t>
            </a:r>
            <a:r>
              <a:rPr lang="en-MY" dirty="0" smtClean="0">
                <a:solidFill>
                  <a:schemeClr val="tx1"/>
                </a:solidFill>
              </a:rPr>
              <a:t> tin (</a:t>
            </a:r>
            <a:r>
              <a:rPr lang="en-MY" dirty="0" err="1" smtClean="0">
                <a:solidFill>
                  <a:schemeClr val="tx1"/>
                </a:solidFill>
              </a:rPr>
              <a:t>Nội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kiểm</a:t>
            </a:r>
            <a:r>
              <a:rPr lang="en-MY" dirty="0" smtClean="0">
                <a:solidFill>
                  <a:schemeClr val="tx1"/>
                </a:solidFill>
              </a:rPr>
              <a:t>/ </a:t>
            </a:r>
            <a:r>
              <a:rPr lang="en-MY" dirty="0" err="1" smtClean="0">
                <a:solidFill>
                  <a:schemeClr val="tx1"/>
                </a:solidFill>
              </a:rPr>
              <a:t>Ngoại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kiểm</a:t>
            </a:r>
            <a:r>
              <a:rPr lang="en-MY" dirty="0" smtClean="0">
                <a:solidFill>
                  <a:schemeClr val="tx1"/>
                </a:solidFill>
              </a:rPr>
              <a:t>)</a:t>
            </a: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>
                <a:solidFill>
                  <a:schemeClr val="tx1"/>
                </a:solidFill>
              </a:rPr>
              <a:t>Phân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tích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thực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trạng</a:t>
            </a:r>
            <a:endParaRPr lang="en-MY" dirty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smtClean="0">
                <a:solidFill>
                  <a:schemeClr val="tx1"/>
                </a:solidFill>
              </a:rPr>
              <a:t>SWOT</a:t>
            </a: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7290" y="1085316"/>
            <a:ext cx="10502781" cy="63238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3600" b="1" dirty="0" err="1" smtClean="0">
                <a:solidFill>
                  <a:schemeClr val="tx1"/>
                </a:solidFill>
              </a:rPr>
              <a:t>Chúng</a:t>
            </a:r>
            <a:r>
              <a:rPr lang="en-MY" sz="3600" b="1" dirty="0" smtClean="0">
                <a:solidFill>
                  <a:schemeClr val="tx1"/>
                </a:solidFill>
              </a:rPr>
              <a:t> ta </a:t>
            </a:r>
            <a:r>
              <a:rPr lang="en-MY" sz="3600" b="1" dirty="0" err="1" smtClean="0">
                <a:solidFill>
                  <a:schemeClr val="tx1"/>
                </a:solidFill>
              </a:rPr>
              <a:t>là</a:t>
            </a:r>
            <a:r>
              <a:rPr lang="en-MY" sz="3600" b="1" dirty="0" smtClean="0">
                <a:solidFill>
                  <a:schemeClr val="tx1"/>
                </a:solidFill>
              </a:rPr>
              <a:t> </a:t>
            </a:r>
            <a:r>
              <a:rPr lang="en-MY" sz="3600" b="1" dirty="0" err="1" smtClean="0">
                <a:solidFill>
                  <a:schemeClr val="tx1"/>
                </a:solidFill>
              </a:rPr>
              <a:t>ai</a:t>
            </a:r>
            <a:r>
              <a:rPr lang="en-MY" sz="3600" b="1" dirty="0" smtClean="0">
                <a:solidFill>
                  <a:schemeClr val="tx1"/>
                </a:solidFill>
              </a:rPr>
              <a:t> ?– </a:t>
            </a:r>
            <a:r>
              <a:rPr lang="en-MY" sz="3600" b="1" dirty="0" err="1" smtClean="0">
                <a:solidFill>
                  <a:schemeClr val="tx1"/>
                </a:solidFill>
              </a:rPr>
              <a:t>Nhiệm</a:t>
            </a:r>
            <a:r>
              <a:rPr lang="en-MY" sz="3600" b="1" dirty="0" smtClean="0">
                <a:solidFill>
                  <a:schemeClr val="tx1"/>
                </a:solidFill>
              </a:rPr>
              <a:t> </a:t>
            </a:r>
            <a:r>
              <a:rPr lang="en-MY" sz="3600" b="1" dirty="0" err="1" smtClean="0">
                <a:solidFill>
                  <a:schemeClr val="tx1"/>
                </a:solidFill>
              </a:rPr>
              <a:t>vụ</a:t>
            </a:r>
            <a:r>
              <a:rPr lang="en-MY" sz="3600" b="1" dirty="0" smtClean="0">
                <a:solidFill>
                  <a:schemeClr val="tx1"/>
                </a:solidFill>
              </a:rPr>
              <a:t> &amp; </a:t>
            </a:r>
            <a:r>
              <a:rPr lang="en-MY" sz="3600" b="1" dirty="0" err="1" smtClean="0">
                <a:solidFill>
                  <a:schemeClr val="tx1"/>
                </a:solidFill>
              </a:rPr>
              <a:t>Sứ</a:t>
            </a:r>
            <a:r>
              <a:rPr lang="en-MY" sz="3600" b="1" dirty="0" smtClean="0">
                <a:solidFill>
                  <a:schemeClr val="tx1"/>
                </a:solidFill>
              </a:rPr>
              <a:t> </a:t>
            </a:r>
            <a:r>
              <a:rPr lang="en-MY" sz="3600" b="1" dirty="0" err="1" smtClean="0">
                <a:solidFill>
                  <a:schemeClr val="tx1"/>
                </a:solidFill>
              </a:rPr>
              <a:t>mệnh</a:t>
            </a:r>
            <a:r>
              <a:rPr lang="en-MY" sz="3600" b="1" dirty="0" smtClean="0">
                <a:solidFill>
                  <a:schemeClr val="tx1"/>
                </a:solidFill>
              </a:rPr>
              <a:t> </a:t>
            </a:r>
            <a:endParaRPr lang="en-MY" sz="36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147704" y="3425439"/>
            <a:ext cx="2461188" cy="31719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Các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mục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tiêu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Các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mục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đích</a:t>
            </a:r>
            <a:r>
              <a:rPr lang="en-MY" dirty="0" smtClean="0">
                <a:solidFill>
                  <a:schemeClr val="tx1"/>
                </a:solidFill>
              </a:rPr>
              <a:t>  – </a:t>
            </a:r>
            <a:r>
              <a:rPr lang="en-MY" dirty="0" err="1" smtClean="0">
                <a:solidFill>
                  <a:schemeClr val="tx1"/>
                </a:solidFill>
              </a:rPr>
              <a:t>Các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mục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đích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Các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mục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tiêu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thông</a:t>
            </a:r>
            <a:r>
              <a:rPr lang="en-MY" dirty="0" smtClean="0">
                <a:solidFill>
                  <a:schemeClr val="tx1"/>
                </a:solidFill>
              </a:rPr>
              <a:t> minh (SMART)</a:t>
            </a: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58968" y="3425439"/>
            <a:ext cx="2210513" cy="31719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Năng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lực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cốt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lõi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Định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hướng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Hoạch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định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Hành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động</a:t>
            </a:r>
            <a:r>
              <a:rPr lang="en-MY" dirty="0" smtClean="0">
                <a:solidFill>
                  <a:schemeClr val="tx1"/>
                </a:solidFill>
              </a:rPr>
              <a:t>…</a:t>
            </a: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638375" y="3425439"/>
            <a:ext cx="2210513" cy="31719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Đo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lường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hiệu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suất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Đánh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giá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Phản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hồi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82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0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Kế</a:t>
            </a:r>
            <a:r>
              <a:rPr lang="en-MY" b="1" dirty="0" smtClean="0"/>
              <a:t> </a:t>
            </a:r>
            <a:r>
              <a:rPr lang="en-MY" b="1" dirty="0" err="1" smtClean="0"/>
              <a:t>hoạch</a:t>
            </a:r>
            <a:r>
              <a:rPr lang="en-MY" b="1" dirty="0" smtClean="0"/>
              <a:t> </a:t>
            </a:r>
            <a:r>
              <a:rPr lang="en-MY" b="1" dirty="0" err="1" smtClean="0"/>
              <a:t>chiến</a:t>
            </a:r>
            <a:r>
              <a:rPr lang="en-MY" b="1" dirty="0" smtClean="0"/>
              <a:t> </a:t>
            </a:r>
            <a:r>
              <a:rPr lang="en-MY" b="1" dirty="0" err="1" smtClean="0"/>
              <a:t>lược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4060"/>
            <a:ext cx="10515600" cy="4672903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  <a:defRPr/>
            </a:pPr>
            <a:r>
              <a:rPr lang="en-US" b="0" dirty="0" err="1" smtClean="0">
                <a:cs typeface="Arial" charset="0"/>
              </a:rPr>
              <a:t>Là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một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khung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sườn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cho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các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quyết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định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hoặc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để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chắc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chắn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cho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việc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phê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duyệt</a:t>
            </a:r>
            <a:r>
              <a:rPr lang="en-US" b="0" dirty="0" smtClean="0">
                <a:cs typeface="Arial" charset="0"/>
              </a:rPr>
              <a:t>/ </a:t>
            </a:r>
            <a:r>
              <a:rPr lang="en-US" b="0" dirty="0" err="1" smtClean="0">
                <a:cs typeface="Arial" charset="0"/>
              </a:rPr>
              <a:t>hỗ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trợ</a:t>
            </a:r>
            <a:r>
              <a:rPr lang="en-US" b="0" dirty="0">
                <a:cs typeface="Arial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sz="1050" b="0" dirty="0">
              <a:cs typeface="Arial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b="0" dirty="0" err="1" smtClean="0">
                <a:cs typeface="Arial" charset="0"/>
              </a:rPr>
              <a:t>Là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nền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tảng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cho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việc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lập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kế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hoạch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thêm</a:t>
            </a:r>
            <a:r>
              <a:rPr lang="en-US" b="0" dirty="0" smtClean="0">
                <a:cs typeface="Arial" charset="0"/>
              </a:rPr>
              <a:t> chi </a:t>
            </a:r>
            <a:r>
              <a:rPr lang="en-US" b="0" dirty="0" err="1" smtClean="0">
                <a:cs typeface="Arial" charset="0"/>
              </a:rPr>
              <a:t>tiết</a:t>
            </a:r>
            <a:r>
              <a:rPr lang="en-US" b="0" dirty="0" smtClean="0">
                <a:cs typeface="Arial" charset="0"/>
              </a:rPr>
              <a:t>. </a:t>
            </a:r>
            <a:endParaRPr lang="en-US" b="0" dirty="0">
              <a:cs typeface="Arial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sz="1050" b="0" dirty="0">
              <a:cs typeface="Arial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b="0" dirty="0" err="1" smtClean="0">
                <a:cs typeface="Arial" charset="0"/>
              </a:rPr>
              <a:t>Giải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thích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về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tổ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chức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cho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các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bên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liên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quan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nhằm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thông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báo</a:t>
            </a:r>
            <a:r>
              <a:rPr lang="en-US" b="0" dirty="0" smtClean="0">
                <a:cs typeface="Arial" charset="0"/>
              </a:rPr>
              <a:t>, </a:t>
            </a:r>
            <a:r>
              <a:rPr lang="en-US" b="0" dirty="0" err="1" smtClean="0">
                <a:cs typeface="Arial" charset="0"/>
              </a:rPr>
              <a:t>thúc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đẩy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và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kêu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gọi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tham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gia</a:t>
            </a:r>
            <a:r>
              <a:rPr lang="en-US" b="0" dirty="0" smtClean="0">
                <a:cs typeface="Arial" charset="0"/>
              </a:rPr>
              <a:t>.</a:t>
            </a:r>
            <a:endParaRPr lang="en-US" b="0" dirty="0">
              <a:cs typeface="Arial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sz="1050" b="0" dirty="0">
              <a:cs typeface="Arial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b="0" dirty="0" err="1" smtClean="0">
                <a:cs typeface="Arial" charset="0"/>
              </a:rPr>
              <a:t>Hỗ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trợ</a:t>
            </a:r>
            <a:r>
              <a:rPr lang="en-US" b="0" dirty="0" smtClean="0">
                <a:cs typeface="Arial" charset="0"/>
              </a:rPr>
              <a:t>  so </a:t>
            </a:r>
            <a:r>
              <a:rPr lang="en-US" b="0" dirty="0" err="1" smtClean="0">
                <a:cs typeface="Arial" charset="0"/>
              </a:rPr>
              <a:t>sánh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và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kiểm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soát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hiệu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suất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hoạt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động</a:t>
            </a:r>
            <a:r>
              <a:rPr lang="en-US" b="0" dirty="0" smtClean="0">
                <a:cs typeface="Arial" charset="0"/>
              </a:rPr>
              <a:t>.</a:t>
            </a:r>
            <a:endParaRPr lang="en-US" b="0" dirty="0">
              <a:cs typeface="Arial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sz="1050" b="0" dirty="0">
              <a:cs typeface="Arial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b="0" dirty="0" err="1" smtClean="0">
                <a:cs typeface="Arial" charset="0"/>
              </a:rPr>
              <a:t>Thúc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đẩy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đổi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mới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và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trở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thành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nền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tảng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cho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kế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hoạch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kế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tiếp</a:t>
            </a:r>
            <a:r>
              <a:rPr lang="en-US" b="0" dirty="0" smtClean="0">
                <a:cs typeface="Arial" charset="0"/>
              </a:rPr>
              <a:t>. </a:t>
            </a:r>
            <a:endParaRPr lang="en-US" b="0" dirty="0">
              <a:cs typeface="Arial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sz="1050" b="0" dirty="0">
              <a:cs typeface="Arial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b="0" dirty="0" err="1" smtClean="0">
                <a:cs typeface="Arial" charset="0"/>
              </a:rPr>
              <a:t>Cải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tiến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tầm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 err="1" smtClean="0">
                <a:cs typeface="Arial" charset="0"/>
              </a:rPr>
              <a:t>nhìn</a:t>
            </a:r>
            <a:r>
              <a:rPr lang="en-US" b="0" dirty="0" smtClean="0">
                <a:cs typeface="Arial" charset="0"/>
              </a:rPr>
              <a:t>.</a:t>
            </a:r>
            <a:endParaRPr lang="en-US" b="0" dirty="0">
              <a:cs typeface="Arial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MY" b="0" dirty="0"/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146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520" y="666750"/>
            <a:ext cx="10515600" cy="1325563"/>
          </a:xfrm>
        </p:spPr>
        <p:txBody>
          <a:bodyPr>
            <a:normAutofit/>
          </a:bodyPr>
          <a:lstStyle/>
          <a:p>
            <a:r>
              <a:rPr lang="en-MY" sz="3000" b="1" dirty="0" err="1" smtClean="0"/>
              <a:t>Kế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hoạch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chiến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lược</a:t>
            </a:r>
            <a:r>
              <a:rPr lang="en-MY" sz="3000" b="1" dirty="0" smtClean="0"/>
              <a:t>– </a:t>
            </a:r>
            <a:r>
              <a:rPr lang="en-MY" sz="3000" b="1" dirty="0" err="1" smtClean="0"/>
              <a:t>Các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yếu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tố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thành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công</a:t>
            </a:r>
            <a:endParaRPr lang="en-MY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990" y="2319973"/>
            <a:ext cx="10515600" cy="4351338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MY" sz="2400" b="0" dirty="0" err="1" smtClean="0">
                <a:latin typeface="+mj-lt"/>
              </a:rPr>
              <a:t>Truyền</a:t>
            </a:r>
            <a:r>
              <a:rPr lang="en-MY" sz="2400" b="0" dirty="0" smtClean="0">
                <a:latin typeface="+mj-lt"/>
              </a:rPr>
              <a:t> </a:t>
            </a:r>
            <a:r>
              <a:rPr lang="en-MY" sz="2400" b="0" dirty="0" err="1" smtClean="0">
                <a:latin typeface="+mj-lt"/>
              </a:rPr>
              <a:t>thông</a:t>
            </a:r>
            <a:r>
              <a:rPr lang="en-MY" sz="2400" b="0" dirty="0" smtClean="0">
                <a:latin typeface="+mj-lt"/>
              </a:rPr>
              <a:t> </a:t>
            </a:r>
            <a:r>
              <a:rPr lang="en-MY" sz="2400" b="0" dirty="0" err="1" smtClean="0">
                <a:latin typeface="+mj-lt"/>
              </a:rPr>
              <a:t>và</a:t>
            </a:r>
            <a:r>
              <a:rPr lang="en-MY" sz="2400" b="0" dirty="0" smtClean="0">
                <a:latin typeface="+mj-lt"/>
              </a:rPr>
              <a:t> </a:t>
            </a:r>
            <a:r>
              <a:rPr lang="en-MY" sz="2400" b="0" dirty="0" err="1" smtClean="0">
                <a:latin typeface="+mj-lt"/>
              </a:rPr>
              <a:t>phổ</a:t>
            </a:r>
            <a:r>
              <a:rPr lang="en-MY" sz="2400" b="0" dirty="0" smtClean="0">
                <a:latin typeface="+mj-lt"/>
              </a:rPr>
              <a:t> </a:t>
            </a:r>
            <a:r>
              <a:rPr lang="en-MY" sz="2400" b="0" dirty="0" err="1" smtClean="0">
                <a:latin typeface="+mj-lt"/>
              </a:rPr>
              <a:t>biến</a:t>
            </a:r>
            <a:r>
              <a:rPr lang="en-MY" sz="2400" b="0" dirty="0" smtClean="0">
                <a:latin typeface="+mj-lt"/>
              </a:rPr>
              <a:t> </a:t>
            </a:r>
            <a:r>
              <a:rPr lang="en-MY" sz="2400" b="0" dirty="0" err="1" smtClean="0">
                <a:latin typeface="+mj-lt"/>
              </a:rPr>
              <a:t>kế</a:t>
            </a:r>
            <a:r>
              <a:rPr lang="en-MY" sz="2400" b="0" dirty="0" smtClean="0">
                <a:latin typeface="+mj-lt"/>
              </a:rPr>
              <a:t> </a:t>
            </a:r>
            <a:r>
              <a:rPr lang="en-MY" sz="2400" b="0" dirty="0" err="1" smtClean="0">
                <a:latin typeface="+mj-lt"/>
              </a:rPr>
              <a:t>hoạch</a:t>
            </a:r>
            <a:endParaRPr lang="en-MY" sz="2400" b="0" dirty="0">
              <a:latin typeface="+mj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0" dirty="0" err="1" smtClean="0">
                <a:latin typeface="+mj-lt"/>
              </a:rPr>
              <a:t>Xây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dựng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chiến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lược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truyền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thông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hoặc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phổ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biến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kế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hoạch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hiệu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quả</a:t>
            </a:r>
            <a:r>
              <a:rPr lang="en-US" sz="2400" b="0" dirty="0" smtClean="0">
                <a:latin typeface="+mj-lt"/>
              </a:rPr>
              <a:t>, </a:t>
            </a:r>
            <a:r>
              <a:rPr lang="en-US" sz="2400" b="0" dirty="0" err="1" smtClean="0">
                <a:latin typeface="+mj-lt"/>
              </a:rPr>
              <a:t>tổ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chức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và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lên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kế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hoạch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thận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trọng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nhằm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truyền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tải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thông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điệp</a:t>
            </a:r>
            <a:r>
              <a:rPr lang="en-US" sz="2400" b="0" dirty="0" smtClean="0">
                <a:latin typeface="+mj-lt"/>
              </a:rPr>
              <a:t> qua </a:t>
            </a:r>
            <a:r>
              <a:rPr lang="en-US" sz="2400" b="0" dirty="0" err="1" smtClean="0">
                <a:latin typeface="+mj-lt"/>
              </a:rPr>
              <a:t>mọi</a:t>
            </a:r>
            <a:r>
              <a:rPr lang="en-US" sz="2400" b="0" dirty="0" smtClean="0">
                <a:latin typeface="+mj-lt"/>
              </a:rPr>
              <a:t> con </a:t>
            </a:r>
            <a:r>
              <a:rPr lang="en-US" sz="2400" b="0" dirty="0" err="1" smtClean="0">
                <a:latin typeface="+mj-lt"/>
              </a:rPr>
              <a:t>đường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có</a:t>
            </a:r>
            <a:r>
              <a:rPr lang="en-US" sz="2400" b="0" dirty="0" smtClean="0">
                <a:latin typeface="+mj-lt"/>
              </a:rPr>
              <a:t> </a:t>
            </a:r>
            <a:r>
              <a:rPr lang="en-US" sz="2400" b="0" dirty="0" err="1" smtClean="0">
                <a:latin typeface="+mj-lt"/>
              </a:rPr>
              <a:t>thể</a:t>
            </a:r>
            <a:r>
              <a:rPr lang="en-US" sz="2400" b="0" dirty="0" smtClean="0">
                <a:latin typeface="+mj-lt"/>
              </a:rPr>
              <a:t> </a:t>
            </a:r>
            <a:endParaRPr lang="en-MY" sz="2400" b="0" dirty="0">
              <a:latin typeface="+mj-lt"/>
            </a:endParaRPr>
          </a:p>
          <a:p>
            <a:pPr lvl="2"/>
            <a:r>
              <a:rPr lang="en-MY" sz="2400" dirty="0" err="1" smtClean="0">
                <a:latin typeface="+mj-lt"/>
              </a:rPr>
              <a:t>Nội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bộ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bên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trong</a:t>
            </a:r>
            <a:r>
              <a:rPr lang="en-MY" sz="2400" dirty="0">
                <a:latin typeface="+mj-lt"/>
              </a:rPr>
              <a:t> </a:t>
            </a:r>
            <a:endParaRPr lang="en-MY" sz="2400" dirty="0" smtClean="0">
              <a:latin typeface="+mj-lt"/>
            </a:endParaRPr>
          </a:p>
          <a:p>
            <a:pPr lvl="2"/>
            <a:r>
              <a:rPr lang="en-MY" sz="2400" dirty="0" err="1" smtClean="0">
                <a:latin typeface="+mj-lt"/>
              </a:rPr>
              <a:t>Bên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ngoài</a:t>
            </a:r>
            <a:r>
              <a:rPr lang="en-MY" sz="2400" dirty="0" smtClean="0">
                <a:latin typeface="+mj-lt"/>
              </a:rPr>
              <a:t> </a:t>
            </a:r>
            <a:endParaRPr lang="en-MY" sz="2400" dirty="0">
              <a:latin typeface="+mj-lt"/>
            </a:endParaRPr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LOGO MO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723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09800" y="152400"/>
            <a:ext cx="7772400" cy="1066800"/>
          </a:xfrm>
        </p:spPr>
        <p:txBody>
          <a:bodyPr>
            <a:normAutofit/>
          </a:bodyPr>
          <a:lstStyle/>
          <a:p>
            <a:r>
              <a:rPr lang="en-US" sz="5000" b="1" dirty="0" smtClean="0"/>
              <a:t>THẮC MẮC?</a:t>
            </a:r>
            <a:endParaRPr lang="en-US" sz="5000" b="1" dirty="0"/>
          </a:p>
        </p:txBody>
      </p:sp>
      <p:pic>
        <p:nvPicPr>
          <p:cNvPr id="6" name="Picture 1" descr="C:\Users\AC Group\AppData\Local\Microsoft\Windows\Temporary Internet Files\Content.IE5\9SN0W3DD\MPj0439536000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066801"/>
            <a:ext cx="8229600" cy="4419600"/>
          </a:xfrm>
          <a:prstGeom prst="rect">
            <a:avLst/>
          </a:prstGeom>
        </p:spPr>
      </p:pic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Description: Description: log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Description: Description: Logo IC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53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541</TotalTime>
  <Words>1323</Words>
  <Application>Microsoft Office PowerPoint</Application>
  <PresentationFormat>Custom</PresentationFormat>
  <Paragraphs>152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Essential</vt:lpstr>
      <vt:lpstr>Picture</vt:lpstr>
      <vt:lpstr>Lập kế hoạch chiến lược Khái niệm và sự cần thiết</vt:lpstr>
      <vt:lpstr>“Nếu bạn thất bại trong việc lập kế hoạch,  là bạn đang lên kế hoạch cho việc thất bại.” </vt:lpstr>
      <vt:lpstr>PowerPoint Presentation</vt:lpstr>
      <vt:lpstr>PowerPoint Presentation</vt:lpstr>
      <vt:lpstr>Tổng quan</vt:lpstr>
      <vt:lpstr>Quản lý chiến lược</vt:lpstr>
      <vt:lpstr>Quy trình Quản lý chiến lược</vt:lpstr>
      <vt:lpstr>Lập kế hoạch chiến lược</vt:lpstr>
      <vt:lpstr>Lập kế hoạch chiến lược</vt:lpstr>
      <vt:lpstr>Ý nghĩa của Chiến lược</vt:lpstr>
      <vt:lpstr>Mục đích cho các chiến lược chức năng thành công</vt:lpstr>
      <vt:lpstr>Lập kế hoạch </vt:lpstr>
      <vt:lpstr>Chiến lược Vs. Lập kế hoạch</vt:lpstr>
      <vt:lpstr>Lập kế hoạch chiến lược</vt:lpstr>
      <vt:lpstr>Lập kế hoạch chiến lược</vt:lpstr>
      <vt:lpstr>Tại sao phải lập kế hoạch chiến lược</vt:lpstr>
      <vt:lpstr>Không chỉ có một cách  để Lập kế hoạch chiến lược</vt:lpstr>
      <vt:lpstr>Cách thực hiện?</vt:lpstr>
      <vt:lpstr>Mẫu lập kế hoạch chiến lược</vt:lpstr>
      <vt:lpstr>Kế hoạch chiến lược</vt:lpstr>
      <vt:lpstr>Kế hoạch chiến lược– Các yếu tố thành công</vt:lpstr>
      <vt:lpstr>THẮC MẮC?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Planning Template</dc:title>
  <dc:creator>User</dc:creator>
  <cp:lastModifiedBy>GiangHoang</cp:lastModifiedBy>
  <cp:revision>40</cp:revision>
  <dcterms:created xsi:type="dcterms:W3CDTF">2017-02-08T15:55:11Z</dcterms:created>
  <dcterms:modified xsi:type="dcterms:W3CDTF">2017-02-13T10:03:05Z</dcterms:modified>
</cp:coreProperties>
</file>